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F1A4B2-45FC-4DC0-AB7A-6BCF9E519B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6FF22D-FA66-4B06-B118-5171A913D209}">
      <dgm:prSet/>
      <dgm:spPr/>
      <dgm:t>
        <a:bodyPr/>
        <a:lstStyle/>
        <a:p>
          <a:r>
            <a:rPr lang="nl-NL"/>
            <a:t>Terugblik vorige les</a:t>
          </a:r>
          <a:endParaRPr lang="en-US"/>
        </a:p>
      </dgm:t>
    </dgm:pt>
    <dgm:pt modelId="{45FA1738-63DB-4EBF-9D73-587A2FC26F96}" type="parTrans" cxnId="{9A43BB53-5314-4EF5-AAA8-5EB248C61824}">
      <dgm:prSet/>
      <dgm:spPr/>
      <dgm:t>
        <a:bodyPr/>
        <a:lstStyle/>
        <a:p>
          <a:endParaRPr lang="en-US"/>
        </a:p>
      </dgm:t>
    </dgm:pt>
    <dgm:pt modelId="{06B09B05-4C7E-451E-B257-FDC4654D3EAF}" type="sibTrans" cxnId="{9A43BB53-5314-4EF5-AAA8-5EB248C61824}">
      <dgm:prSet/>
      <dgm:spPr/>
      <dgm:t>
        <a:bodyPr/>
        <a:lstStyle/>
        <a:p>
          <a:endParaRPr lang="en-US"/>
        </a:p>
      </dgm:t>
    </dgm:pt>
    <dgm:pt modelId="{E3E551B0-6F44-47B5-A15D-70C54F81071E}">
      <dgm:prSet/>
      <dgm:spPr/>
      <dgm:t>
        <a:bodyPr/>
        <a:lstStyle/>
        <a:p>
          <a:r>
            <a:rPr lang="nl-NL"/>
            <a:t>Lesdoelen</a:t>
          </a:r>
          <a:endParaRPr lang="en-US"/>
        </a:p>
      </dgm:t>
    </dgm:pt>
    <dgm:pt modelId="{64C53319-B062-4F37-B7C9-9192A6330581}" type="parTrans" cxnId="{92A25704-ED39-4268-A222-262D1EF50A82}">
      <dgm:prSet/>
      <dgm:spPr/>
      <dgm:t>
        <a:bodyPr/>
        <a:lstStyle/>
        <a:p>
          <a:endParaRPr lang="en-US"/>
        </a:p>
      </dgm:t>
    </dgm:pt>
    <dgm:pt modelId="{332674B4-32C1-4667-B884-7B45D44F8C38}" type="sibTrans" cxnId="{92A25704-ED39-4268-A222-262D1EF50A82}">
      <dgm:prSet/>
      <dgm:spPr/>
      <dgm:t>
        <a:bodyPr/>
        <a:lstStyle/>
        <a:p>
          <a:endParaRPr lang="en-US"/>
        </a:p>
      </dgm:t>
    </dgm:pt>
    <dgm:pt modelId="{70EFDF87-FDD2-4E0D-8F6D-FBFB3AD679A7}">
      <dgm:prSet/>
      <dgm:spPr/>
      <dgm:t>
        <a:bodyPr/>
        <a:lstStyle/>
        <a:p>
          <a:r>
            <a:rPr lang="nl-NL"/>
            <a:t>Potstal </a:t>
          </a:r>
          <a:endParaRPr lang="en-US"/>
        </a:p>
      </dgm:t>
    </dgm:pt>
    <dgm:pt modelId="{F46FEEDA-A85B-4C2D-A6AE-DB0DF2D5E48E}" type="parTrans" cxnId="{27416130-E47C-414B-92DA-E2683B598A72}">
      <dgm:prSet/>
      <dgm:spPr/>
      <dgm:t>
        <a:bodyPr/>
        <a:lstStyle/>
        <a:p>
          <a:endParaRPr lang="en-US"/>
        </a:p>
      </dgm:t>
    </dgm:pt>
    <dgm:pt modelId="{779B37F4-1795-4FA1-B644-7CAC9DDED275}" type="sibTrans" cxnId="{27416130-E47C-414B-92DA-E2683B598A72}">
      <dgm:prSet/>
      <dgm:spPr/>
      <dgm:t>
        <a:bodyPr/>
        <a:lstStyle/>
        <a:p>
          <a:endParaRPr lang="en-US"/>
        </a:p>
      </dgm:t>
    </dgm:pt>
    <dgm:pt modelId="{110A7206-797A-479A-9EDB-F0736A28C7B4}">
      <dgm:prSet/>
      <dgm:spPr/>
      <dgm:t>
        <a:bodyPr/>
        <a:lstStyle/>
        <a:p>
          <a:r>
            <a:rPr lang="nl-NL"/>
            <a:t>Grupstal</a:t>
          </a:r>
          <a:endParaRPr lang="en-US"/>
        </a:p>
      </dgm:t>
    </dgm:pt>
    <dgm:pt modelId="{38641A68-1280-4331-8757-29D93B75757C}" type="parTrans" cxnId="{4EDD15BD-AF4C-4994-838E-B51B58FB8C55}">
      <dgm:prSet/>
      <dgm:spPr/>
      <dgm:t>
        <a:bodyPr/>
        <a:lstStyle/>
        <a:p>
          <a:endParaRPr lang="en-US"/>
        </a:p>
      </dgm:t>
    </dgm:pt>
    <dgm:pt modelId="{E7F0359C-D298-424C-94E1-548F7E4F0590}" type="sibTrans" cxnId="{4EDD15BD-AF4C-4994-838E-B51B58FB8C55}">
      <dgm:prSet/>
      <dgm:spPr/>
      <dgm:t>
        <a:bodyPr/>
        <a:lstStyle/>
        <a:p>
          <a:endParaRPr lang="en-US"/>
        </a:p>
      </dgm:t>
    </dgm:pt>
    <dgm:pt modelId="{0700638F-9278-474F-B0CA-A0FE7A929962}">
      <dgm:prSet/>
      <dgm:spPr/>
      <dgm:t>
        <a:bodyPr/>
        <a:lstStyle/>
        <a:p>
          <a:r>
            <a:rPr lang="nl-NL"/>
            <a:t>Ligboxenstal</a:t>
          </a:r>
          <a:endParaRPr lang="en-US"/>
        </a:p>
      </dgm:t>
    </dgm:pt>
    <dgm:pt modelId="{BA1E145B-0109-4927-AB36-8E6EF12E3ED1}" type="parTrans" cxnId="{935B4A12-9701-46C9-AD24-1DB5FD46D977}">
      <dgm:prSet/>
      <dgm:spPr/>
      <dgm:t>
        <a:bodyPr/>
        <a:lstStyle/>
        <a:p>
          <a:endParaRPr lang="en-US"/>
        </a:p>
      </dgm:t>
    </dgm:pt>
    <dgm:pt modelId="{3455CC87-2BB9-4DD0-8754-316E6189375A}" type="sibTrans" cxnId="{935B4A12-9701-46C9-AD24-1DB5FD46D977}">
      <dgm:prSet/>
      <dgm:spPr/>
      <dgm:t>
        <a:bodyPr/>
        <a:lstStyle/>
        <a:p>
          <a:endParaRPr lang="en-US"/>
        </a:p>
      </dgm:t>
    </dgm:pt>
    <dgm:pt modelId="{94086D8A-CF75-4E8A-A36E-DA959E405A28}">
      <dgm:prSet/>
      <dgm:spPr/>
      <dgm:t>
        <a:bodyPr/>
        <a:lstStyle/>
        <a:p>
          <a:r>
            <a:rPr lang="nl-NL" dirty="0"/>
            <a:t>Opdracht</a:t>
          </a:r>
          <a:endParaRPr lang="en-US" dirty="0"/>
        </a:p>
      </dgm:t>
    </dgm:pt>
    <dgm:pt modelId="{969C425B-0889-49E1-A297-545221479928}" type="parTrans" cxnId="{DA351561-FF5B-4D7F-9E1F-7DD8B8D4AE20}">
      <dgm:prSet/>
      <dgm:spPr/>
      <dgm:t>
        <a:bodyPr/>
        <a:lstStyle/>
        <a:p>
          <a:endParaRPr lang="en-US"/>
        </a:p>
      </dgm:t>
    </dgm:pt>
    <dgm:pt modelId="{2F129BC4-5F0E-4A32-91ED-D1BA3021DECF}" type="sibTrans" cxnId="{DA351561-FF5B-4D7F-9E1F-7DD8B8D4AE20}">
      <dgm:prSet/>
      <dgm:spPr/>
      <dgm:t>
        <a:bodyPr/>
        <a:lstStyle/>
        <a:p>
          <a:endParaRPr lang="en-US"/>
        </a:p>
      </dgm:t>
    </dgm:pt>
    <dgm:pt modelId="{1776BC06-5A45-4AC3-B9AC-02138B77C127}" type="pres">
      <dgm:prSet presAssocID="{26F1A4B2-45FC-4DC0-AB7A-6BCF9E519B2E}" presName="vert0" presStyleCnt="0">
        <dgm:presLayoutVars>
          <dgm:dir/>
          <dgm:animOne val="branch"/>
          <dgm:animLvl val="lvl"/>
        </dgm:presLayoutVars>
      </dgm:prSet>
      <dgm:spPr/>
    </dgm:pt>
    <dgm:pt modelId="{2B2EB821-3255-463F-A86B-8C2744D14E36}" type="pres">
      <dgm:prSet presAssocID="{966FF22D-FA66-4B06-B118-5171A913D209}" presName="thickLine" presStyleLbl="alignNode1" presStyleIdx="0" presStyleCnt="6"/>
      <dgm:spPr/>
    </dgm:pt>
    <dgm:pt modelId="{B9932BAC-AD02-4CD6-8EBF-DA193C6E1C57}" type="pres">
      <dgm:prSet presAssocID="{966FF22D-FA66-4B06-B118-5171A913D209}" presName="horz1" presStyleCnt="0"/>
      <dgm:spPr/>
    </dgm:pt>
    <dgm:pt modelId="{AB62888F-56DC-42ED-B228-6B1E177EA069}" type="pres">
      <dgm:prSet presAssocID="{966FF22D-FA66-4B06-B118-5171A913D209}" presName="tx1" presStyleLbl="revTx" presStyleIdx="0" presStyleCnt="6"/>
      <dgm:spPr/>
    </dgm:pt>
    <dgm:pt modelId="{7537AB3E-C035-4687-9122-754C5CFB7682}" type="pres">
      <dgm:prSet presAssocID="{966FF22D-FA66-4B06-B118-5171A913D209}" presName="vert1" presStyleCnt="0"/>
      <dgm:spPr/>
    </dgm:pt>
    <dgm:pt modelId="{A4638717-D20F-4A2B-85ED-2586A10BF1A1}" type="pres">
      <dgm:prSet presAssocID="{E3E551B0-6F44-47B5-A15D-70C54F81071E}" presName="thickLine" presStyleLbl="alignNode1" presStyleIdx="1" presStyleCnt="6"/>
      <dgm:spPr/>
    </dgm:pt>
    <dgm:pt modelId="{1E72FFD9-8F94-4648-9796-6D3927792C1A}" type="pres">
      <dgm:prSet presAssocID="{E3E551B0-6F44-47B5-A15D-70C54F81071E}" presName="horz1" presStyleCnt="0"/>
      <dgm:spPr/>
    </dgm:pt>
    <dgm:pt modelId="{3ABC0ED4-1E2F-4881-A5D5-E8CB7ED58841}" type="pres">
      <dgm:prSet presAssocID="{E3E551B0-6F44-47B5-A15D-70C54F81071E}" presName="tx1" presStyleLbl="revTx" presStyleIdx="1" presStyleCnt="6"/>
      <dgm:spPr/>
    </dgm:pt>
    <dgm:pt modelId="{A04E151E-3BE7-4047-A1FA-3E8484D9AB4E}" type="pres">
      <dgm:prSet presAssocID="{E3E551B0-6F44-47B5-A15D-70C54F81071E}" presName="vert1" presStyleCnt="0"/>
      <dgm:spPr/>
    </dgm:pt>
    <dgm:pt modelId="{76461B6F-8784-45F1-AD90-426F99ADA230}" type="pres">
      <dgm:prSet presAssocID="{70EFDF87-FDD2-4E0D-8F6D-FBFB3AD679A7}" presName="thickLine" presStyleLbl="alignNode1" presStyleIdx="2" presStyleCnt="6"/>
      <dgm:spPr/>
    </dgm:pt>
    <dgm:pt modelId="{74ACC9BB-C3B0-4262-B591-9E579DD67514}" type="pres">
      <dgm:prSet presAssocID="{70EFDF87-FDD2-4E0D-8F6D-FBFB3AD679A7}" presName="horz1" presStyleCnt="0"/>
      <dgm:spPr/>
    </dgm:pt>
    <dgm:pt modelId="{6E36259C-C85F-495F-8279-68EDCADE8E35}" type="pres">
      <dgm:prSet presAssocID="{70EFDF87-FDD2-4E0D-8F6D-FBFB3AD679A7}" presName="tx1" presStyleLbl="revTx" presStyleIdx="2" presStyleCnt="6"/>
      <dgm:spPr/>
    </dgm:pt>
    <dgm:pt modelId="{F9EC77D7-4913-4A94-8986-09B3FC2CE1F6}" type="pres">
      <dgm:prSet presAssocID="{70EFDF87-FDD2-4E0D-8F6D-FBFB3AD679A7}" presName="vert1" presStyleCnt="0"/>
      <dgm:spPr/>
    </dgm:pt>
    <dgm:pt modelId="{859B7834-3878-49B7-A0B0-698C382B2B19}" type="pres">
      <dgm:prSet presAssocID="{110A7206-797A-479A-9EDB-F0736A28C7B4}" presName="thickLine" presStyleLbl="alignNode1" presStyleIdx="3" presStyleCnt="6"/>
      <dgm:spPr/>
    </dgm:pt>
    <dgm:pt modelId="{6D192D5F-F362-4A9A-A5CA-5C1E532ECA75}" type="pres">
      <dgm:prSet presAssocID="{110A7206-797A-479A-9EDB-F0736A28C7B4}" presName="horz1" presStyleCnt="0"/>
      <dgm:spPr/>
    </dgm:pt>
    <dgm:pt modelId="{E92B40EC-2F6F-41B4-B9D6-87D224C50D2F}" type="pres">
      <dgm:prSet presAssocID="{110A7206-797A-479A-9EDB-F0736A28C7B4}" presName="tx1" presStyleLbl="revTx" presStyleIdx="3" presStyleCnt="6"/>
      <dgm:spPr/>
    </dgm:pt>
    <dgm:pt modelId="{4F8A4CE0-E19E-45E2-89E2-248B3DF6339D}" type="pres">
      <dgm:prSet presAssocID="{110A7206-797A-479A-9EDB-F0736A28C7B4}" presName="vert1" presStyleCnt="0"/>
      <dgm:spPr/>
    </dgm:pt>
    <dgm:pt modelId="{D4A70304-0A71-413F-835E-054F7FD62036}" type="pres">
      <dgm:prSet presAssocID="{0700638F-9278-474F-B0CA-A0FE7A929962}" presName="thickLine" presStyleLbl="alignNode1" presStyleIdx="4" presStyleCnt="6"/>
      <dgm:spPr/>
    </dgm:pt>
    <dgm:pt modelId="{9EA8D733-D35D-431C-99DF-EA156E42AC8C}" type="pres">
      <dgm:prSet presAssocID="{0700638F-9278-474F-B0CA-A0FE7A929962}" presName="horz1" presStyleCnt="0"/>
      <dgm:spPr/>
    </dgm:pt>
    <dgm:pt modelId="{4F0F87CA-0C15-48A9-A8E3-1D41AC8D9886}" type="pres">
      <dgm:prSet presAssocID="{0700638F-9278-474F-B0CA-A0FE7A929962}" presName="tx1" presStyleLbl="revTx" presStyleIdx="4" presStyleCnt="6"/>
      <dgm:spPr/>
    </dgm:pt>
    <dgm:pt modelId="{3388D6BA-0174-44B3-A44E-5F1E6773CDD5}" type="pres">
      <dgm:prSet presAssocID="{0700638F-9278-474F-B0CA-A0FE7A929962}" presName="vert1" presStyleCnt="0"/>
      <dgm:spPr/>
    </dgm:pt>
    <dgm:pt modelId="{3B12241E-1A3E-49B1-94A0-FFB775B7FF74}" type="pres">
      <dgm:prSet presAssocID="{94086D8A-CF75-4E8A-A36E-DA959E405A28}" presName="thickLine" presStyleLbl="alignNode1" presStyleIdx="5" presStyleCnt="6"/>
      <dgm:spPr/>
    </dgm:pt>
    <dgm:pt modelId="{37D65700-FE87-46A6-87F9-696C73EB4EC7}" type="pres">
      <dgm:prSet presAssocID="{94086D8A-CF75-4E8A-A36E-DA959E405A28}" presName="horz1" presStyleCnt="0"/>
      <dgm:spPr/>
    </dgm:pt>
    <dgm:pt modelId="{2D25D2D0-A6A3-4527-A477-A34973159BE5}" type="pres">
      <dgm:prSet presAssocID="{94086D8A-CF75-4E8A-A36E-DA959E405A28}" presName="tx1" presStyleLbl="revTx" presStyleIdx="5" presStyleCnt="6"/>
      <dgm:spPr/>
    </dgm:pt>
    <dgm:pt modelId="{5598A89F-B0AA-46E6-ABF9-B1866D474C8E}" type="pres">
      <dgm:prSet presAssocID="{94086D8A-CF75-4E8A-A36E-DA959E405A28}" presName="vert1" presStyleCnt="0"/>
      <dgm:spPr/>
    </dgm:pt>
  </dgm:ptLst>
  <dgm:cxnLst>
    <dgm:cxn modelId="{92A25704-ED39-4268-A222-262D1EF50A82}" srcId="{26F1A4B2-45FC-4DC0-AB7A-6BCF9E519B2E}" destId="{E3E551B0-6F44-47B5-A15D-70C54F81071E}" srcOrd="1" destOrd="0" parTransId="{64C53319-B062-4F37-B7C9-9192A6330581}" sibTransId="{332674B4-32C1-4667-B884-7B45D44F8C38}"/>
    <dgm:cxn modelId="{935B4A12-9701-46C9-AD24-1DB5FD46D977}" srcId="{26F1A4B2-45FC-4DC0-AB7A-6BCF9E519B2E}" destId="{0700638F-9278-474F-B0CA-A0FE7A929962}" srcOrd="4" destOrd="0" parTransId="{BA1E145B-0109-4927-AB36-8E6EF12E3ED1}" sibTransId="{3455CC87-2BB9-4DD0-8754-316E6189375A}"/>
    <dgm:cxn modelId="{19C00814-76D8-40A8-A69C-B7842E915C9C}" type="presOf" srcId="{70EFDF87-FDD2-4E0D-8F6D-FBFB3AD679A7}" destId="{6E36259C-C85F-495F-8279-68EDCADE8E35}" srcOrd="0" destOrd="0" presId="urn:microsoft.com/office/officeart/2008/layout/LinedList"/>
    <dgm:cxn modelId="{ED8A572F-18B1-423F-93E0-213DA75CDB8E}" type="presOf" srcId="{0700638F-9278-474F-B0CA-A0FE7A929962}" destId="{4F0F87CA-0C15-48A9-A8E3-1D41AC8D9886}" srcOrd="0" destOrd="0" presId="urn:microsoft.com/office/officeart/2008/layout/LinedList"/>
    <dgm:cxn modelId="{27416130-E47C-414B-92DA-E2683B598A72}" srcId="{26F1A4B2-45FC-4DC0-AB7A-6BCF9E519B2E}" destId="{70EFDF87-FDD2-4E0D-8F6D-FBFB3AD679A7}" srcOrd="2" destOrd="0" parTransId="{F46FEEDA-A85B-4C2D-A6AE-DB0DF2D5E48E}" sibTransId="{779B37F4-1795-4FA1-B644-7CAC9DDED275}"/>
    <dgm:cxn modelId="{9E62845D-AAD4-478B-98B8-E487F1D8B30A}" type="presOf" srcId="{94086D8A-CF75-4E8A-A36E-DA959E405A28}" destId="{2D25D2D0-A6A3-4527-A477-A34973159BE5}" srcOrd="0" destOrd="0" presId="urn:microsoft.com/office/officeart/2008/layout/LinedList"/>
    <dgm:cxn modelId="{DA351561-FF5B-4D7F-9E1F-7DD8B8D4AE20}" srcId="{26F1A4B2-45FC-4DC0-AB7A-6BCF9E519B2E}" destId="{94086D8A-CF75-4E8A-A36E-DA959E405A28}" srcOrd="5" destOrd="0" parTransId="{969C425B-0889-49E1-A297-545221479928}" sibTransId="{2F129BC4-5F0E-4A32-91ED-D1BA3021DECF}"/>
    <dgm:cxn modelId="{9A43BB53-5314-4EF5-AAA8-5EB248C61824}" srcId="{26F1A4B2-45FC-4DC0-AB7A-6BCF9E519B2E}" destId="{966FF22D-FA66-4B06-B118-5171A913D209}" srcOrd="0" destOrd="0" parTransId="{45FA1738-63DB-4EBF-9D73-587A2FC26F96}" sibTransId="{06B09B05-4C7E-451E-B257-FDC4654D3EAF}"/>
    <dgm:cxn modelId="{F40D9C80-DFA7-4DE7-A953-F9FDF7D8D7FD}" type="presOf" srcId="{966FF22D-FA66-4B06-B118-5171A913D209}" destId="{AB62888F-56DC-42ED-B228-6B1E177EA069}" srcOrd="0" destOrd="0" presId="urn:microsoft.com/office/officeart/2008/layout/LinedList"/>
    <dgm:cxn modelId="{82F71D8C-EE2C-42D1-AB57-2ADB3B2DB380}" type="presOf" srcId="{E3E551B0-6F44-47B5-A15D-70C54F81071E}" destId="{3ABC0ED4-1E2F-4881-A5D5-E8CB7ED58841}" srcOrd="0" destOrd="0" presId="urn:microsoft.com/office/officeart/2008/layout/LinedList"/>
    <dgm:cxn modelId="{586E978D-71FC-440E-BE81-61D0C2A8CE08}" type="presOf" srcId="{26F1A4B2-45FC-4DC0-AB7A-6BCF9E519B2E}" destId="{1776BC06-5A45-4AC3-B9AC-02138B77C127}" srcOrd="0" destOrd="0" presId="urn:microsoft.com/office/officeart/2008/layout/LinedList"/>
    <dgm:cxn modelId="{4EDD15BD-AF4C-4994-838E-B51B58FB8C55}" srcId="{26F1A4B2-45FC-4DC0-AB7A-6BCF9E519B2E}" destId="{110A7206-797A-479A-9EDB-F0736A28C7B4}" srcOrd="3" destOrd="0" parTransId="{38641A68-1280-4331-8757-29D93B75757C}" sibTransId="{E7F0359C-D298-424C-94E1-548F7E4F0590}"/>
    <dgm:cxn modelId="{453173DA-11E9-426E-96A6-69E44ACAC16A}" type="presOf" srcId="{110A7206-797A-479A-9EDB-F0736A28C7B4}" destId="{E92B40EC-2F6F-41B4-B9D6-87D224C50D2F}" srcOrd="0" destOrd="0" presId="urn:microsoft.com/office/officeart/2008/layout/LinedList"/>
    <dgm:cxn modelId="{2D201A5F-A1BB-443A-93C0-D1446AC415B6}" type="presParOf" srcId="{1776BC06-5A45-4AC3-B9AC-02138B77C127}" destId="{2B2EB821-3255-463F-A86B-8C2744D14E36}" srcOrd="0" destOrd="0" presId="urn:microsoft.com/office/officeart/2008/layout/LinedList"/>
    <dgm:cxn modelId="{8F6B7E4B-233A-4400-8DB7-9C189385DF57}" type="presParOf" srcId="{1776BC06-5A45-4AC3-B9AC-02138B77C127}" destId="{B9932BAC-AD02-4CD6-8EBF-DA193C6E1C57}" srcOrd="1" destOrd="0" presId="urn:microsoft.com/office/officeart/2008/layout/LinedList"/>
    <dgm:cxn modelId="{488C9009-8DCC-44C3-A505-592B3C8BB13F}" type="presParOf" srcId="{B9932BAC-AD02-4CD6-8EBF-DA193C6E1C57}" destId="{AB62888F-56DC-42ED-B228-6B1E177EA069}" srcOrd="0" destOrd="0" presId="urn:microsoft.com/office/officeart/2008/layout/LinedList"/>
    <dgm:cxn modelId="{6E74332E-2117-4DCD-8FC3-C22FABA117D5}" type="presParOf" srcId="{B9932BAC-AD02-4CD6-8EBF-DA193C6E1C57}" destId="{7537AB3E-C035-4687-9122-754C5CFB7682}" srcOrd="1" destOrd="0" presId="urn:microsoft.com/office/officeart/2008/layout/LinedList"/>
    <dgm:cxn modelId="{B8AF616A-9CFF-4261-AB78-8FD1D9127753}" type="presParOf" srcId="{1776BC06-5A45-4AC3-B9AC-02138B77C127}" destId="{A4638717-D20F-4A2B-85ED-2586A10BF1A1}" srcOrd="2" destOrd="0" presId="urn:microsoft.com/office/officeart/2008/layout/LinedList"/>
    <dgm:cxn modelId="{6462C11E-D7F4-4E05-986A-2E0EE5E9594B}" type="presParOf" srcId="{1776BC06-5A45-4AC3-B9AC-02138B77C127}" destId="{1E72FFD9-8F94-4648-9796-6D3927792C1A}" srcOrd="3" destOrd="0" presId="urn:microsoft.com/office/officeart/2008/layout/LinedList"/>
    <dgm:cxn modelId="{5D9E1663-89D9-471A-B40A-18B86780E39A}" type="presParOf" srcId="{1E72FFD9-8F94-4648-9796-6D3927792C1A}" destId="{3ABC0ED4-1E2F-4881-A5D5-E8CB7ED58841}" srcOrd="0" destOrd="0" presId="urn:microsoft.com/office/officeart/2008/layout/LinedList"/>
    <dgm:cxn modelId="{D0094C98-858B-4CB3-B510-7CA2BCDBEEA6}" type="presParOf" srcId="{1E72FFD9-8F94-4648-9796-6D3927792C1A}" destId="{A04E151E-3BE7-4047-A1FA-3E8484D9AB4E}" srcOrd="1" destOrd="0" presId="urn:microsoft.com/office/officeart/2008/layout/LinedList"/>
    <dgm:cxn modelId="{4D2EA39F-CFF1-4E97-B81B-C741EE97A8BD}" type="presParOf" srcId="{1776BC06-5A45-4AC3-B9AC-02138B77C127}" destId="{76461B6F-8784-45F1-AD90-426F99ADA230}" srcOrd="4" destOrd="0" presId="urn:microsoft.com/office/officeart/2008/layout/LinedList"/>
    <dgm:cxn modelId="{41873EF8-A364-40D9-92A7-FF009FBA2891}" type="presParOf" srcId="{1776BC06-5A45-4AC3-B9AC-02138B77C127}" destId="{74ACC9BB-C3B0-4262-B591-9E579DD67514}" srcOrd="5" destOrd="0" presId="urn:microsoft.com/office/officeart/2008/layout/LinedList"/>
    <dgm:cxn modelId="{E1371AFC-5D22-4527-B405-57CA9FDF35EE}" type="presParOf" srcId="{74ACC9BB-C3B0-4262-B591-9E579DD67514}" destId="{6E36259C-C85F-495F-8279-68EDCADE8E35}" srcOrd="0" destOrd="0" presId="urn:microsoft.com/office/officeart/2008/layout/LinedList"/>
    <dgm:cxn modelId="{A69DDDF9-0E0E-4333-A687-9EBC501E74A8}" type="presParOf" srcId="{74ACC9BB-C3B0-4262-B591-9E579DD67514}" destId="{F9EC77D7-4913-4A94-8986-09B3FC2CE1F6}" srcOrd="1" destOrd="0" presId="urn:microsoft.com/office/officeart/2008/layout/LinedList"/>
    <dgm:cxn modelId="{87B069B8-E4CA-4FAD-A88B-DD7DFAB0E85C}" type="presParOf" srcId="{1776BC06-5A45-4AC3-B9AC-02138B77C127}" destId="{859B7834-3878-49B7-A0B0-698C382B2B19}" srcOrd="6" destOrd="0" presId="urn:microsoft.com/office/officeart/2008/layout/LinedList"/>
    <dgm:cxn modelId="{06FB44EF-E5DF-4D03-BAD6-924693CE1DF0}" type="presParOf" srcId="{1776BC06-5A45-4AC3-B9AC-02138B77C127}" destId="{6D192D5F-F362-4A9A-A5CA-5C1E532ECA75}" srcOrd="7" destOrd="0" presId="urn:microsoft.com/office/officeart/2008/layout/LinedList"/>
    <dgm:cxn modelId="{FA2DE07D-49A9-45F7-B69F-B32B64CF4E98}" type="presParOf" srcId="{6D192D5F-F362-4A9A-A5CA-5C1E532ECA75}" destId="{E92B40EC-2F6F-41B4-B9D6-87D224C50D2F}" srcOrd="0" destOrd="0" presId="urn:microsoft.com/office/officeart/2008/layout/LinedList"/>
    <dgm:cxn modelId="{89003104-16B6-4551-913D-C5ED67D3064C}" type="presParOf" srcId="{6D192D5F-F362-4A9A-A5CA-5C1E532ECA75}" destId="{4F8A4CE0-E19E-45E2-89E2-248B3DF6339D}" srcOrd="1" destOrd="0" presId="urn:microsoft.com/office/officeart/2008/layout/LinedList"/>
    <dgm:cxn modelId="{F70D991F-63DD-4D6F-B9A4-628C909B2F7D}" type="presParOf" srcId="{1776BC06-5A45-4AC3-B9AC-02138B77C127}" destId="{D4A70304-0A71-413F-835E-054F7FD62036}" srcOrd="8" destOrd="0" presId="urn:microsoft.com/office/officeart/2008/layout/LinedList"/>
    <dgm:cxn modelId="{5052FD88-DA24-45A3-99D1-59C38C65E385}" type="presParOf" srcId="{1776BC06-5A45-4AC3-B9AC-02138B77C127}" destId="{9EA8D733-D35D-431C-99DF-EA156E42AC8C}" srcOrd="9" destOrd="0" presId="urn:microsoft.com/office/officeart/2008/layout/LinedList"/>
    <dgm:cxn modelId="{BDE41260-DF82-4517-B1A4-89ACCC181750}" type="presParOf" srcId="{9EA8D733-D35D-431C-99DF-EA156E42AC8C}" destId="{4F0F87CA-0C15-48A9-A8E3-1D41AC8D9886}" srcOrd="0" destOrd="0" presId="urn:microsoft.com/office/officeart/2008/layout/LinedList"/>
    <dgm:cxn modelId="{2E1BE319-8B35-4E41-A276-BDA5D5151CB5}" type="presParOf" srcId="{9EA8D733-D35D-431C-99DF-EA156E42AC8C}" destId="{3388D6BA-0174-44B3-A44E-5F1E6773CDD5}" srcOrd="1" destOrd="0" presId="urn:microsoft.com/office/officeart/2008/layout/LinedList"/>
    <dgm:cxn modelId="{89C6B9C6-D26E-4DAE-B788-971E0B8F2580}" type="presParOf" srcId="{1776BC06-5A45-4AC3-B9AC-02138B77C127}" destId="{3B12241E-1A3E-49B1-94A0-FFB775B7FF74}" srcOrd="10" destOrd="0" presId="urn:microsoft.com/office/officeart/2008/layout/LinedList"/>
    <dgm:cxn modelId="{D86DB459-FBD7-4A73-A7FA-14210D8AB317}" type="presParOf" srcId="{1776BC06-5A45-4AC3-B9AC-02138B77C127}" destId="{37D65700-FE87-46A6-87F9-696C73EB4EC7}" srcOrd="11" destOrd="0" presId="urn:microsoft.com/office/officeart/2008/layout/LinedList"/>
    <dgm:cxn modelId="{0DD739C1-ED1E-4F90-B54E-5AA41DB9ECA0}" type="presParOf" srcId="{37D65700-FE87-46A6-87F9-696C73EB4EC7}" destId="{2D25D2D0-A6A3-4527-A477-A34973159BE5}" srcOrd="0" destOrd="0" presId="urn:microsoft.com/office/officeart/2008/layout/LinedList"/>
    <dgm:cxn modelId="{4DC6ECAF-EB6F-4706-9BF3-78E243C64123}" type="presParOf" srcId="{37D65700-FE87-46A6-87F9-696C73EB4EC7}" destId="{5598A89F-B0AA-46E6-ABF9-B1866D474C8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A1A091-6BC3-465A-9019-DD8C99B331B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A2564E4-FB0E-4A41-BC64-85EEE7BCA879}">
      <dgm:prSet/>
      <dgm:spPr/>
      <dgm:t>
        <a:bodyPr/>
        <a:lstStyle/>
        <a:p>
          <a:r>
            <a:rPr lang="nl-NL"/>
            <a:t>Kalf/pink/vaars/koe?</a:t>
          </a:r>
          <a:endParaRPr lang="en-US"/>
        </a:p>
      </dgm:t>
    </dgm:pt>
    <dgm:pt modelId="{A93D3E99-DCA9-441E-9458-AD0E25E219D1}" type="parTrans" cxnId="{DE1AD4FE-24BB-419C-A2F3-8E6FC70A2C92}">
      <dgm:prSet/>
      <dgm:spPr/>
      <dgm:t>
        <a:bodyPr/>
        <a:lstStyle/>
        <a:p>
          <a:endParaRPr lang="en-US"/>
        </a:p>
      </dgm:t>
    </dgm:pt>
    <dgm:pt modelId="{1C9474C0-D93D-4F9D-8E37-E3753DE873D4}" type="sibTrans" cxnId="{DE1AD4FE-24BB-419C-A2F3-8E6FC70A2C92}">
      <dgm:prSet/>
      <dgm:spPr/>
      <dgm:t>
        <a:bodyPr/>
        <a:lstStyle/>
        <a:p>
          <a:endParaRPr lang="en-US"/>
        </a:p>
      </dgm:t>
    </dgm:pt>
    <dgm:pt modelId="{5979F5E0-993F-4B8C-BF72-DC7A6A351DF2}">
      <dgm:prSet/>
      <dgm:spPr/>
      <dgm:t>
        <a:bodyPr/>
        <a:lstStyle/>
        <a:p>
          <a:r>
            <a:rPr lang="nl-NL"/>
            <a:t>Koeien </a:t>
          </a:r>
          <a:endParaRPr lang="en-US"/>
        </a:p>
      </dgm:t>
    </dgm:pt>
    <dgm:pt modelId="{C4EE7F4B-6890-4848-BB69-5BA04F2164B7}" type="parTrans" cxnId="{5E9E630C-F63A-418F-AF55-0ECF8287823E}">
      <dgm:prSet/>
      <dgm:spPr/>
      <dgm:t>
        <a:bodyPr/>
        <a:lstStyle/>
        <a:p>
          <a:endParaRPr lang="en-US"/>
        </a:p>
      </dgm:t>
    </dgm:pt>
    <dgm:pt modelId="{2CB66EBC-F35D-4136-9E08-1B2A645AF410}" type="sibTrans" cxnId="{5E9E630C-F63A-418F-AF55-0ECF8287823E}">
      <dgm:prSet/>
      <dgm:spPr/>
      <dgm:t>
        <a:bodyPr/>
        <a:lstStyle/>
        <a:p>
          <a:endParaRPr lang="en-US"/>
        </a:p>
      </dgm:t>
    </dgm:pt>
    <dgm:pt modelId="{3CC8B905-FDC7-4A2A-BA29-51CFAAB23F69}">
      <dgm:prSet/>
      <dgm:spPr/>
      <dgm:t>
        <a:bodyPr/>
        <a:lstStyle/>
        <a:p>
          <a:r>
            <a:rPr lang="nl-NL"/>
            <a:t>Varkens </a:t>
          </a:r>
          <a:endParaRPr lang="en-US"/>
        </a:p>
      </dgm:t>
    </dgm:pt>
    <dgm:pt modelId="{451E6A42-FE6F-4BB1-B981-68731C0BDE04}" type="parTrans" cxnId="{39BD61E4-B29E-4761-8F2B-DFF42100F840}">
      <dgm:prSet/>
      <dgm:spPr/>
      <dgm:t>
        <a:bodyPr/>
        <a:lstStyle/>
        <a:p>
          <a:endParaRPr lang="en-US"/>
        </a:p>
      </dgm:t>
    </dgm:pt>
    <dgm:pt modelId="{1E922DD7-4845-4F9E-95DF-DE3C9C74CF2C}" type="sibTrans" cxnId="{39BD61E4-B29E-4761-8F2B-DFF42100F840}">
      <dgm:prSet/>
      <dgm:spPr/>
      <dgm:t>
        <a:bodyPr/>
        <a:lstStyle/>
        <a:p>
          <a:endParaRPr lang="en-US"/>
        </a:p>
      </dgm:t>
    </dgm:pt>
    <dgm:pt modelId="{D2B6EA70-6AC0-4398-A716-71925D4BE402}" type="pres">
      <dgm:prSet presAssocID="{2FA1A091-6BC3-465A-9019-DD8C99B331BB}" presName="linear" presStyleCnt="0">
        <dgm:presLayoutVars>
          <dgm:dir/>
          <dgm:animLvl val="lvl"/>
          <dgm:resizeHandles val="exact"/>
        </dgm:presLayoutVars>
      </dgm:prSet>
      <dgm:spPr/>
    </dgm:pt>
    <dgm:pt modelId="{3C69BF91-A1D2-454F-BE39-68D9A3C0E7BF}" type="pres">
      <dgm:prSet presAssocID="{1A2564E4-FB0E-4A41-BC64-85EEE7BCA879}" presName="parentLin" presStyleCnt="0"/>
      <dgm:spPr/>
    </dgm:pt>
    <dgm:pt modelId="{F8876194-AD3C-4147-8882-6FF34375ACF3}" type="pres">
      <dgm:prSet presAssocID="{1A2564E4-FB0E-4A41-BC64-85EEE7BCA879}" presName="parentLeftMargin" presStyleLbl="node1" presStyleIdx="0" presStyleCnt="3"/>
      <dgm:spPr/>
    </dgm:pt>
    <dgm:pt modelId="{4863A7F8-F8E6-40E1-97EA-23567193DD05}" type="pres">
      <dgm:prSet presAssocID="{1A2564E4-FB0E-4A41-BC64-85EEE7BCA87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A4AF0E-0A4B-469E-98E8-FC2805F3CF72}" type="pres">
      <dgm:prSet presAssocID="{1A2564E4-FB0E-4A41-BC64-85EEE7BCA879}" presName="negativeSpace" presStyleCnt="0"/>
      <dgm:spPr/>
    </dgm:pt>
    <dgm:pt modelId="{A819859B-B66A-4D05-B91F-58FC3518619C}" type="pres">
      <dgm:prSet presAssocID="{1A2564E4-FB0E-4A41-BC64-85EEE7BCA879}" presName="childText" presStyleLbl="conFgAcc1" presStyleIdx="0" presStyleCnt="3">
        <dgm:presLayoutVars>
          <dgm:bulletEnabled val="1"/>
        </dgm:presLayoutVars>
      </dgm:prSet>
      <dgm:spPr/>
    </dgm:pt>
    <dgm:pt modelId="{FA1E6DFD-276E-4EE7-88E4-9137F6B708EE}" type="pres">
      <dgm:prSet presAssocID="{1C9474C0-D93D-4F9D-8E37-E3753DE873D4}" presName="spaceBetweenRectangles" presStyleCnt="0"/>
      <dgm:spPr/>
    </dgm:pt>
    <dgm:pt modelId="{531EE36D-20E9-49A7-BB3C-26B887CCAC1F}" type="pres">
      <dgm:prSet presAssocID="{5979F5E0-993F-4B8C-BF72-DC7A6A351DF2}" presName="parentLin" presStyleCnt="0"/>
      <dgm:spPr/>
    </dgm:pt>
    <dgm:pt modelId="{A20C6ED3-58C9-48E2-8A84-EC563498E2F9}" type="pres">
      <dgm:prSet presAssocID="{5979F5E0-993F-4B8C-BF72-DC7A6A351DF2}" presName="parentLeftMargin" presStyleLbl="node1" presStyleIdx="0" presStyleCnt="3"/>
      <dgm:spPr/>
    </dgm:pt>
    <dgm:pt modelId="{5203B33E-4BFA-40A7-A0CE-F6C512AF2995}" type="pres">
      <dgm:prSet presAssocID="{5979F5E0-993F-4B8C-BF72-DC7A6A351DF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A6A4638-31B2-4D0C-809D-4118DDAD3FC8}" type="pres">
      <dgm:prSet presAssocID="{5979F5E0-993F-4B8C-BF72-DC7A6A351DF2}" presName="negativeSpace" presStyleCnt="0"/>
      <dgm:spPr/>
    </dgm:pt>
    <dgm:pt modelId="{ADB456CA-A601-4069-BE12-08E65EF575D3}" type="pres">
      <dgm:prSet presAssocID="{5979F5E0-993F-4B8C-BF72-DC7A6A351DF2}" presName="childText" presStyleLbl="conFgAcc1" presStyleIdx="1" presStyleCnt="3">
        <dgm:presLayoutVars>
          <dgm:bulletEnabled val="1"/>
        </dgm:presLayoutVars>
      </dgm:prSet>
      <dgm:spPr/>
    </dgm:pt>
    <dgm:pt modelId="{9E055723-518A-4A38-9076-5E33412F8B22}" type="pres">
      <dgm:prSet presAssocID="{2CB66EBC-F35D-4136-9E08-1B2A645AF410}" presName="spaceBetweenRectangles" presStyleCnt="0"/>
      <dgm:spPr/>
    </dgm:pt>
    <dgm:pt modelId="{99A6F01D-F57E-45F3-A22D-B8FA4CAC4626}" type="pres">
      <dgm:prSet presAssocID="{3CC8B905-FDC7-4A2A-BA29-51CFAAB23F69}" presName="parentLin" presStyleCnt="0"/>
      <dgm:spPr/>
    </dgm:pt>
    <dgm:pt modelId="{FCFE2C9B-3B84-47DF-A298-B564CFEF0343}" type="pres">
      <dgm:prSet presAssocID="{3CC8B905-FDC7-4A2A-BA29-51CFAAB23F69}" presName="parentLeftMargin" presStyleLbl="node1" presStyleIdx="1" presStyleCnt="3"/>
      <dgm:spPr/>
    </dgm:pt>
    <dgm:pt modelId="{3EF402F8-4E97-4314-8465-67B9B8215C1C}" type="pres">
      <dgm:prSet presAssocID="{3CC8B905-FDC7-4A2A-BA29-51CFAAB23F6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2421534-6A69-4FA7-A875-16467F340E59}" type="pres">
      <dgm:prSet presAssocID="{3CC8B905-FDC7-4A2A-BA29-51CFAAB23F69}" presName="negativeSpace" presStyleCnt="0"/>
      <dgm:spPr/>
    </dgm:pt>
    <dgm:pt modelId="{F423CECC-06CE-4491-A815-4830C34F2F53}" type="pres">
      <dgm:prSet presAssocID="{3CC8B905-FDC7-4A2A-BA29-51CFAAB23F6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E9E630C-F63A-418F-AF55-0ECF8287823E}" srcId="{2FA1A091-6BC3-465A-9019-DD8C99B331BB}" destId="{5979F5E0-993F-4B8C-BF72-DC7A6A351DF2}" srcOrd="1" destOrd="0" parTransId="{C4EE7F4B-6890-4848-BB69-5BA04F2164B7}" sibTransId="{2CB66EBC-F35D-4136-9E08-1B2A645AF410}"/>
    <dgm:cxn modelId="{17EECD12-A4CA-483A-A1B3-CC54AB2B5DEC}" type="presOf" srcId="{1A2564E4-FB0E-4A41-BC64-85EEE7BCA879}" destId="{4863A7F8-F8E6-40E1-97EA-23567193DD05}" srcOrd="1" destOrd="0" presId="urn:microsoft.com/office/officeart/2005/8/layout/list1"/>
    <dgm:cxn modelId="{71A79E62-DBEC-4972-B505-5E284EDD5405}" type="presOf" srcId="{3CC8B905-FDC7-4A2A-BA29-51CFAAB23F69}" destId="{3EF402F8-4E97-4314-8465-67B9B8215C1C}" srcOrd="1" destOrd="0" presId="urn:microsoft.com/office/officeart/2005/8/layout/list1"/>
    <dgm:cxn modelId="{79D5B068-2C51-484A-BC1B-28B33B9801E9}" type="presOf" srcId="{5979F5E0-993F-4B8C-BF72-DC7A6A351DF2}" destId="{A20C6ED3-58C9-48E2-8A84-EC563498E2F9}" srcOrd="0" destOrd="0" presId="urn:microsoft.com/office/officeart/2005/8/layout/list1"/>
    <dgm:cxn modelId="{0F3AE949-625A-4CD2-A4D4-0C0EF56CE6EC}" type="presOf" srcId="{1A2564E4-FB0E-4A41-BC64-85EEE7BCA879}" destId="{F8876194-AD3C-4147-8882-6FF34375ACF3}" srcOrd="0" destOrd="0" presId="urn:microsoft.com/office/officeart/2005/8/layout/list1"/>
    <dgm:cxn modelId="{2C63428F-5D54-4695-908F-9FAED0D29628}" type="presOf" srcId="{5979F5E0-993F-4B8C-BF72-DC7A6A351DF2}" destId="{5203B33E-4BFA-40A7-A0CE-F6C512AF2995}" srcOrd="1" destOrd="0" presId="urn:microsoft.com/office/officeart/2005/8/layout/list1"/>
    <dgm:cxn modelId="{78D455B8-E151-47FB-B986-CE9A1BEFE864}" type="presOf" srcId="{3CC8B905-FDC7-4A2A-BA29-51CFAAB23F69}" destId="{FCFE2C9B-3B84-47DF-A298-B564CFEF0343}" srcOrd="0" destOrd="0" presId="urn:microsoft.com/office/officeart/2005/8/layout/list1"/>
    <dgm:cxn modelId="{39BD61E4-B29E-4761-8F2B-DFF42100F840}" srcId="{2FA1A091-6BC3-465A-9019-DD8C99B331BB}" destId="{3CC8B905-FDC7-4A2A-BA29-51CFAAB23F69}" srcOrd="2" destOrd="0" parTransId="{451E6A42-FE6F-4BB1-B981-68731C0BDE04}" sibTransId="{1E922DD7-4845-4F9E-95DF-DE3C9C74CF2C}"/>
    <dgm:cxn modelId="{A834DEE7-A2CE-4B8C-AE96-1397084DC66E}" type="presOf" srcId="{2FA1A091-6BC3-465A-9019-DD8C99B331BB}" destId="{D2B6EA70-6AC0-4398-A716-71925D4BE402}" srcOrd="0" destOrd="0" presId="urn:microsoft.com/office/officeart/2005/8/layout/list1"/>
    <dgm:cxn modelId="{DE1AD4FE-24BB-419C-A2F3-8E6FC70A2C92}" srcId="{2FA1A091-6BC3-465A-9019-DD8C99B331BB}" destId="{1A2564E4-FB0E-4A41-BC64-85EEE7BCA879}" srcOrd="0" destOrd="0" parTransId="{A93D3E99-DCA9-441E-9458-AD0E25E219D1}" sibTransId="{1C9474C0-D93D-4F9D-8E37-E3753DE873D4}"/>
    <dgm:cxn modelId="{FAF38C79-FB08-49DC-A154-ED1031D81509}" type="presParOf" srcId="{D2B6EA70-6AC0-4398-A716-71925D4BE402}" destId="{3C69BF91-A1D2-454F-BE39-68D9A3C0E7BF}" srcOrd="0" destOrd="0" presId="urn:microsoft.com/office/officeart/2005/8/layout/list1"/>
    <dgm:cxn modelId="{2FFDE257-F8DC-4314-AEBD-6A98E234ABF7}" type="presParOf" srcId="{3C69BF91-A1D2-454F-BE39-68D9A3C0E7BF}" destId="{F8876194-AD3C-4147-8882-6FF34375ACF3}" srcOrd="0" destOrd="0" presId="urn:microsoft.com/office/officeart/2005/8/layout/list1"/>
    <dgm:cxn modelId="{4A15ED18-D235-44F5-9331-E648A96CE2B6}" type="presParOf" srcId="{3C69BF91-A1D2-454F-BE39-68D9A3C0E7BF}" destId="{4863A7F8-F8E6-40E1-97EA-23567193DD05}" srcOrd="1" destOrd="0" presId="urn:microsoft.com/office/officeart/2005/8/layout/list1"/>
    <dgm:cxn modelId="{C06E47EC-42AF-4C38-96B2-C2D0F2134EB0}" type="presParOf" srcId="{D2B6EA70-6AC0-4398-A716-71925D4BE402}" destId="{50A4AF0E-0A4B-469E-98E8-FC2805F3CF72}" srcOrd="1" destOrd="0" presId="urn:microsoft.com/office/officeart/2005/8/layout/list1"/>
    <dgm:cxn modelId="{073B8C84-6AC4-486F-882B-F5182E294E51}" type="presParOf" srcId="{D2B6EA70-6AC0-4398-A716-71925D4BE402}" destId="{A819859B-B66A-4D05-B91F-58FC3518619C}" srcOrd="2" destOrd="0" presId="urn:microsoft.com/office/officeart/2005/8/layout/list1"/>
    <dgm:cxn modelId="{30511D98-19EF-4DB5-BC63-15CFEFD249C8}" type="presParOf" srcId="{D2B6EA70-6AC0-4398-A716-71925D4BE402}" destId="{FA1E6DFD-276E-4EE7-88E4-9137F6B708EE}" srcOrd="3" destOrd="0" presId="urn:microsoft.com/office/officeart/2005/8/layout/list1"/>
    <dgm:cxn modelId="{D503335A-C19F-47E6-9EC7-1135F7373421}" type="presParOf" srcId="{D2B6EA70-6AC0-4398-A716-71925D4BE402}" destId="{531EE36D-20E9-49A7-BB3C-26B887CCAC1F}" srcOrd="4" destOrd="0" presId="urn:microsoft.com/office/officeart/2005/8/layout/list1"/>
    <dgm:cxn modelId="{5EF72F21-0445-402A-960A-98B8C149CCE4}" type="presParOf" srcId="{531EE36D-20E9-49A7-BB3C-26B887CCAC1F}" destId="{A20C6ED3-58C9-48E2-8A84-EC563498E2F9}" srcOrd="0" destOrd="0" presId="urn:microsoft.com/office/officeart/2005/8/layout/list1"/>
    <dgm:cxn modelId="{797497DE-504B-4948-90CF-AA2E81B395CF}" type="presParOf" srcId="{531EE36D-20E9-49A7-BB3C-26B887CCAC1F}" destId="{5203B33E-4BFA-40A7-A0CE-F6C512AF2995}" srcOrd="1" destOrd="0" presId="urn:microsoft.com/office/officeart/2005/8/layout/list1"/>
    <dgm:cxn modelId="{DACF295C-AE4B-47BE-9A4B-5CA8241FF553}" type="presParOf" srcId="{D2B6EA70-6AC0-4398-A716-71925D4BE402}" destId="{2A6A4638-31B2-4D0C-809D-4118DDAD3FC8}" srcOrd="5" destOrd="0" presId="urn:microsoft.com/office/officeart/2005/8/layout/list1"/>
    <dgm:cxn modelId="{BD221351-BDF8-4B65-BE05-5BC3347956AA}" type="presParOf" srcId="{D2B6EA70-6AC0-4398-A716-71925D4BE402}" destId="{ADB456CA-A601-4069-BE12-08E65EF575D3}" srcOrd="6" destOrd="0" presId="urn:microsoft.com/office/officeart/2005/8/layout/list1"/>
    <dgm:cxn modelId="{E21A0DFF-500E-4B60-9B41-6A57AE25DD29}" type="presParOf" srcId="{D2B6EA70-6AC0-4398-A716-71925D4BE402}" destId="{9E055723-518A-4A38-9076-5E33412F8B22}" srcOrd="7" destOrd="0" presId="urn:microsoft.com/office/officeart/2005/8/layout/list1"/>
    <dgm:cxn modelId="{481C3483-C632-4ADC-8334-7B4FC5304479}" type="presParOf" srcId="{D2B6EA70-6AC0-4398-A716-71925D4BE402}" destId="{99A6F01D-F57E-45F3-A22D-B8FA4CAC4626}" srcOrd="8" destOrd="0" presId="urn:microsoft.com/office/officeart/2005/8/layout/list1"/>
    <dgm:cxn modelId="{ABABF813-3286-48F5-A8BF-85A96BDE1774}" type="presParOf" srcId="{99A6F01D-F57E-45F3-A22D-B8FA4CAC4626}" destId="{FCFE2C9B-3B84-47DF-A298-B564CFEF0343}" srcOrd="0" destOrd="0" presId="urn:microsoft.com/office/officeart/2005/8/layout/list1"/>
    <dgm:cxn modelId="{84B5B43A-21B6-4732-97D0-DF549BE27F2F}" type="presParOf" srcId="{99A6F01D-F57E-45F3-A22D-B8FA4CAC4626}" destId="{3EF402F8-4E97-4314-8465-67B9B8215C1C}" srcOrd="1" destOrd="0" presId="urn:microsoft.com/office/officeart/2005/8/layout/list1"/>
    <dgm:cxn modelId="{3CAF5FDC-3F8C-4F33-B9B5-621D8F8513B9}" type="presParOf" srcId="{D2B6EA70-6AC0-4398-A716-71925D4BE402}" destId="{C2421534-6A69-4FA7-A875-16467F340E59}" srcOrd="9" destOrd="0" presId="urn:microsoft.com/office/officeart/2005/8/layout/list1"/>
    <dgm:cxn modelId="{631EA714-23D2-4016-94AD-C54552328AF4}" type="presParOf" srcId="{D2B6EA70-6AC0-4398-A716-71925D4BE402}" destId="{F423CECC-06CE-4491-A815-4830C34F2F5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C2454F-C594-4470-AA1F-FCCB6EDCC22A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6976E4F-1D85-4D8E-9800-52C4F4D6671F}">
      <dgm:prSet/>
      <dgm:spPr/>
      <dgm:t>
        <a:bodyPr/>
        <a:lstStyle/>
        <a:p>
          <a:r>
            <a:rPr lang="nl-NL"/>
            <a:t>Je kan vertellen wat een potstal is</a:t>
          </a:r>
          <a:endParaRPr lang="en-US"/>
        </a:p>
      </dgm:t>
    </dgm:pt>
    <dgm:pt modelId="{76520D45-D2FD-4ADD-9485-517FE2DD44A9}" type="parTrans" cxnId="{801B3A05-660E-470E-AE54-06774801C701}">
      <dgm:prSet/>
      <dgm:spPr/>
      <dgm:t>
        <a:bodyPr/>
        <a:lstStyle/>
        <a:p>
          <a:endParaRPr lang="en-US"/>
        </a:p>
      </dgm:t>
    </dgm:pt>
    <dgm:pt modelId="{558F2B9D-6D30-4F78-B7D0-F9D650B27908}" type="sibTrans" cxnId="{801B3A05-660E-470E-AE54-06774801C701}">
      <dgm:prSet/>
      <dgm:spPr/>
      <dgm:t>
        <a:bodyPr/>
        <a:lstStyle/>
        <a:p>
          <a:endParaRPr lang="en-US"/>
        </a:p>
      </dgm:t>
    </dgm:pt>
    <dgm:pt modelId="{6462ED1B-7739-4692-A733-FF96CE2EDAD7}">
      <dgm:prSet/>
      <dgm:spPr/>
      <dgm:t>
        <a:bodyPr/>
        <a:lstStyle/>
        <a:p>
          <a:r>
            <a:rPr lang="nl-NL"/>
            <a:t>Je kan vertellen wat een grupstal is</a:t>
          </a:r>
          <a:endParaRPr lang="en-US"/>
        </a:p>
      </dgm:t>
    </dgm:pt>
    <dgm:pt modelId="{6F210D97-9372-45A2-96E3-F8566335D8AB}" type="parTrans" cxnId="{865562B2-7BA6-4EA2-931C-222B2F8E86CF}">
      <dgm:prSet/>
      <dgm:spPr/>
      <dgm:t>
        <a:bodyPr/>
        <a:lstStyle/>
        <a:p>
          <a:endParaRPr lang="en-US"/>
        </a:p>
      </dgm:t>
    </dgm:pt>
    <dgm:pt modelId="{34FF2EAA-B6FC-491D-95EB-A318C08C339E}" type="sibTrans" cxnId="{865562B2-7BA6-4EA2-931C-222B2F8E86CF}">
      <dgm:prSet/>
      <dgm:spPr/>
      <dgm:t>
        <a:bodyPr/>
        <a:lstStyle/>
        <a:p>
          <a:endParaRPr lang="en-US"/>
        </a:p>
      </dgm:t>
    </dgm:pt>
    <dgm:pt modelId="{02AC16D5-E124-4AA7-8ADB-C0AED6936448}">
      <dgm:prSet/>
      <dgm:spPr/>
      <dgm:t>
        <a:bodyPr/>
        <a:lstStyle/>
        <a:p>
          <a:r>
            <a:rPr lang="nl-NL"/>
            <a:t>Je kan vertellen wat een ligboxenstal </a:t>
          </a:r>
          <a:endParaRPr lang="en-US"/>
        </a:p>
      </dgm:t>
    </dgm:pt>
    <dgm:pt modelId="{418A4D12-87D5-43C4-B858-A196AA7C7181}" type="parTrans" cxnId="{359AAE89-5E73-401A-A8F4-AEE2F1928C6A}">
      <dgm:prSet/>
      <dgm:spPr/>
      <dgm:t>
        <a:bodyPr/>
        <a:lstStyle/>
        <a:p>
          <a:endParaRPr lang="en-US"/>
        </a:p>
      </dgm:t>
    </dgm:pt>
    <dgm:pt modelId="{8E40F5A0-6C34-438E-B7D0-0F1986F78120}" type="sibTrans" cxnId="{359AAE89-5E73-401A-A8F4-AEE2F1928C6A}">
      <dgm:prSet/>
      <dgm:spPr/>
      <dgm:t>
        <a:bodyPr/>
        <a:lstStyle/>
        <a:p>
          <a:endParaRPr lang="en-US"/>
        </a:p>
      </dgm:t>
    </dgm:pt>
    <dgm:pt modelId="{0371F07D-51F3-455C-BC89-A2D877DBD0CD}" type="pres">
      <dgm:prSet presAssocID="{01C2454F-C594-4470-AA1F-FCCB6EDCC22A}" presName="outerComposite" presStyleCnt="0">
        <dgm:presLayoutVars>
          <dgm:chMax val="5"/>
          <dgm:dir/>
          <dgm:resizeHandles val="exact"/>
        </dgm:presLayoutVars>
      </dgm:prSet>
      <dgm:spPr/>
    </dgm:pt>
    <dgm:pt modelId="{0C2C971D-EF9B-4D59-91E9-2FD5A090FCED}" type="pres">
      <dgm:prSet presAssocID="{01C2454F-C594-4470-AA1F-FCCB6EDCC22A}" presName="dummyMaxCanvas" presStyleCnt="0">
        <dgm:presLayoutVars/>
      </dgm:prSet>
      <dgm:spPr/>
    </dgm:pt>
    <dgm:pt modelId="{771C505D-D1E9-468E-B8DC-37F66235956C}" type="pres">
      <dgm:prSet presAssocID="{01C2454F-C594-4470-AA1F-FCCB6EDCC22A}" presName="ThreeNodes_1" presStyleLbl="node1" presStyleIdx="0" presStyleCnt="3">
        <dgm:presLayoutVars>
          <dgm:bulletEnabled val="1"/>
        </dgm:presLayoutVars>
      </dgm:prSet>
      <dgm:spPr/>
    </dgm:pt>
    <dgm:pt modelId="{52EA57A6-3343-4439-AF55-48FB719257D5}" type="pres">
      <dgm:prSet presAssocID="{01C2454F-C594-4470-AA1F-FCCB6EDCC22A}" presName="ThreeNodes_2" presStyleLbl="node1" presStyleIdx="1" presStyleCnt="3">
        <dgm:presLayoutVars>
          <dgm:bulletEnabled val="1"/>
        </dgm:presLayoutVars>
      </dgm:prSet>
      <dgm:spPr/>
    </dgm:pt>
    <dgm:pt modelId="{489D54E7-8538-4C1E-8404-BAD2697CD36D}" type="pres">
      <dgm:prSet presAssocID="{01C2454F-C594-4470-AA1F-FCCB6EDCC22A}" presName="ThreeNodes_3" presStyleLbl="node1" presStyleIdx="2" presStyleCnt="3">
        <dgm:presLayoutVars>
          <dgm:bulletEnabled val="1"/>
        </dgm:presLayoutVars>
      </dgm:prSet>
      <dgm:spPr/>
    </dgm:pt>
    <dgm:pt modelId="{5045A608-26AB-4089-A231-9D4A2E8AE1A7}" type="pres">
      <dgm:prSet presAssocID="{01C2454F-C594-4470-AA1F-FCCB6EDCC22A}" presName="ThreeConn_1-2" presStyleLbl="fgAccFollowNode1" presStyleIdx="0" presStyleCnt="2">
        <dgm:presLayoutVars>
          <dgm:bulletEnabled val="1"/>
        </dgm:presLayoutVars>
      </dgm:prSet>
      <dgm:spPr/>
    </dgm:pt>
    <dgm:pt modelId="{6674CEB3-E5D6-4E27-A3A9-42784ADD1B95}" type="pres">
      <dgm:prSet presAssocID="{01C2454F-C594-4470-AA1F-FCCB6EDCC22A}" presName="ThreeConn_2-3" presStyleLbl="fgAccFollowNode1" presStyleIdx="1" presStyleCnt="2">
        <dgm:presLayoutVars>
          <dgm:bulletEnabled val="1"/>
        </dgm:presLayoutVars>
      </dgm:prSet>
      <dgm:spPr/>
    </dgm:pt>
    <dgm:pt modelId="{93D1383B-2BEA-48F8-8E34-1D08259FDAD6}" type="pres">
      <dgm:prSet presAssocID="{01C2454F-C594-4470-AA1F-FCCB6EDCC22A}" presName="ThreeNodes_1_text" presStyleLbl="node1" presStyleIdx="2" presStyleCnt="3">
        <dgm:presLayoutVars>
          <dgm:bulletEnabled val="1"/>
        </dgm:presLayoutVars>
      </dgm:prSet>
      <dgm:spPr/>
    </dgm:pt>
    <dgm:pt modelId="{9CF41F3C-05D4-449F-B652-03D937DB7D75}" type="pres">
      <dgm:prSet presAssocID="{01C2454F-C594-4470-AA1F-FCCB6EDCC22A}" presName="ThreeNodes_2_text" presStyleLbl="node1" presStyleIdx="2" presStyleCnt="3">
        <dgm:presLayoutVars>
          <dgm:bulletEnabled val="1"/>
        </dgm:presLayoutVars>
      </dgm:prSet>
      <dgm:spPr/>
    </dgm:pt>
    <dgm:pt modelId="{BDFF0BB9-1E44-420A-AB51-B3A8CFE3F491}" type="pres">
      <dgm:prSet presAssocID="{01C2454F-C594-4470-AA1F-FCCB6EDCC22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01B3A05-660E-470E-AE54-06774801C701}" srcId="{01C2454F-C594-4470-AA1F-FCCB6EDCC22A}" destId="{36976E4F-1D85-4D8E-9800-52C4F4D6671F}" srcOrd="0" destOrd="0" parTransId="{76520D45-D2FD-4ADD-9485-517FE2DD44A9}" sibTransId="{558F2B9D-6D30-4F78-B7D0-F9D650B27908}"/>
    <dgm:cxn modelId="{212E882C-91BD-4E33-B2E7-C0F4D33909D2}" type="presOf" srcId="{36976E4F-1D85-4D8E-9800-52C4F4D6671F}" destId="{93D1383B-2BEA-48F8-8E34-1D08259FDAD6}" srcOrd="1" destOrd="0" presId="urn:microsoft.com/office/officeart/2005/8/layout/vProcess5"/>
    <dgm:cxn modelId="{4C32B247-C978-48B7-A4B8-B37F402377E8}" type="presOf" srcId="{34FF2EAA-B6FC-491D-95EB-A318C08C339E}" destId="{6674CEB3-E5D6-4E27-A3A9-42784ADD1B95}" srcOrd="0" destOrd="0" presId="urn:microsoft.com/office/officeart/2005/8/layout/vProcess5"/>
    <dgm:cxn modelId="{E48AA373-6860-4D80-89AA-A15B83AB6CB5}" type="presOf" srcId="{36976E4F-1D85-4D8E-9800-52C4F4D6671F}" destId="{771C505D-D1E9-468E-B8DC-37F66235956C}" srcOrd="0" destOrd="0" presId="urn:microsoft.com/office/officeart/2005/8/layout/vProcess5"/>
    <dgm:cxn modelId="{359AAE89-5E73-401A-A8F4-AEE2F1928C6A}" srcId="{01C2454F-C594-4470-AA1F-FCCB6EDCC22A}" destId="{02AC16D5-E124-4AA7-8ADB-C0AED6936448}" srcOrd="2" destOrd="0" parTransId="{418A4D12-87D5-43C4-B858-A196AA7C7181}" sibTransId="{8E40F5A0-6C34-438E-B7D0-0F1986F78120}"/>
    <dgm:cxn modelId="{865562B2-7BA6-4EA2-931C-222B2F8E86CF}" srcId="{01C2454F-C594-4470-AA1F-FCCB6EDCC22A}" destId="{6462ED1B-7739-4692-A733-FF96CE2EDAD7}" srcOrd="1" destOrd="0" parTransId="{6F210D97-9372-45A2-96E3-F8566335D8AB}" sibTransId="{34FF2EAA-B6FC-491D-95EB-A318C08C339E}"/>
    <dgm:cxn modelId="{D675B5C5-DCBC-431C-95C3-BCCC87C3A261}" type="presOf" srcId="{01C2454F-C594-4470-AA1F-FCCB6EDCC22A}" destId="{0371F07D-51F3-455C-BC89-A2D877DBD0CD}" srcOrd="0" destOrd="0" presId="urn:microsoft.com/office/officeart/2005/8/layout/vProcess5"/>
    <dgm:cxn modelId="{C094D8C5-4048-48D0-8A60-9F2554F2E711}" type="presOf" srcId="{02AC16D5-E124-4AA7-8ADB-C0AED6936448}" destId="{489D54E7-8538-4C1E-8404-BAD2697CD36D}" srcOrd="0" destOrd="0" presId="urn:microsoft.com/office/officeart/2005/8/layout/vProcess5"/>
    <dgm:cxn modelId="{E08E4ED9-00B2-43FA-9689-483E0CEE3BF2}" type="presOf" srcId="{6462ED1B-7739-4692-A733-FF96CE2EDAD7}" destId="{9CF41F3C-05D4-449F-B652-03D937DB7D75}" srcOrd="1" destOrd="0" presId="urn:microsoft.com/office/officeart/2005/8/layout/vProcess5"/>
    <dgm:cxn modelId="{D41FB0DD-0F66-4C3A-9941-C1B8FA0075CB}" type="presOf" srcId="{02AC16D5-E124-4AA7-8ADB-C0AED6936448}" destId="{BDFF0BB9-1E44-420A-AB51-B3A8CFE3F491}" srcOrd="1" destOrd="0" presId="urn:microsoft.com/office/officeart/2005/8/layout/vProcess5"/>
    <dgm:cxn modelId="{02ED33F0-4EE2-46E9-88D2-D2CEFED6A936}" type="presOf" srcId="{558F2B9D-6D30-4F78-B7D0-F9D650B27908}" destId="{5045A608-26AB-4089-A231-9D4A2E8AE1A7}" srcOrd="0" destOrd="0" presId="urn:microsoft.com/office/officeart/2005/8/layout/vProcess5"/>
    <dgm:cxn modelId="{D6F27DF8-E759-4A48-8D61-016CB29C5059}" type="presOf" srcId="{6462ED1B-7739-4692-A733-FF96CE2EDAD7}" destId="{52EA57A6-3343-4439-AF55-48FB719257D5}" srcOrd="0" destOrd="0" presId="urn:microsoft.com/office/officeart/2005/8/layout/vProcess5"/>
    <dgm:cxn modelId="{1D85D4A8-7593-40D4-AC5A-B76522D72BE9}" type="presParOf" srcId="{0371F07D-51F3-455C-BC89-A2D877DBD0CD}" destId="{0C2C971D-EF9B-4D59-91E9-2FD5A090FCED}" srcOrd="0" destOrd="0" presId="urn:microsoft.com/office/officeart/2005/8/layout/vProcess5"/>
    <dgm:cxn modelId="{97781CBC-FFB4-41AA-9B0B-26EC538E3134}" type="presParOf" srcId="{0371F07D-51F3-455C-BC89-A2D877DBD0CD}" destId="{771C505D-D1E9-468E-B8DC-37F66235956C}" srcOrd="1" destOrd="0" presId="urn:microsoft.com/office/officeart/2005/8/layout/vProcess5"/>
    <dgm:cxn modelId="{07220ECD-88C2-44A2-B6B6-341147A07CCE}" type="presParOf" srcId="{0371F07D-51F3-455C-BC89-A2D877DBD0CD}" destId="{52EA57A6-3343-4439-AF55-48FB719257D5}" srcOrd="2" destOrd="0" presId="urn:microsoft.com/office/officeart/2005/8/layout/vProcess5"/>
    <dgm:cxn modelId="{58CE991E-CDA4-4A44-A26A-2D8B3E7B5566}" type="presParOf" srcId="{0371F07D-51F3-455C-BC89-A2D877DBD0CD}" destId="{489D54E7-8538-4C1E-8404-BAD2697CD36D}" srcOrd="3" destOrd="0" presId="urn:microsoft.com/office/officeart/2005/8/layout/vProcess5"/>
    <dgm:cxn modelId="{16231F9B-6EC8-4A76-8D9F-8D20E6FC663E}" type="presParOf" srcId="{0371F07D-51F3-455C-BC89-A2D877DBD0CD}" destId="{5045A608-26AB-4089-A231-9D4A2E8AE1A7}" srcOrd="4" destOrd="0" presId="urn:microsoft.com/office/officeart/2005/8/layout/vProcess5"/>
    <dgm:cxn modelId="{83B5C999-4293-4C9E-9170-C55CA37E9B4D}" type="presParOf" srcId="{0371F07D-51F3-455C-BC89-A2D877DBD0CD}" destId="{6674CEB3-E5D6-4E27-A3A9-42784ADD1B95}" srcOrd="5" destOrd="0" presId="urn:microsoft.com/office/officeart/2005/8/layout/vProcess5"/>
    <dgm:cxn modelId="{F2B3FD31-46E3-4733-AB63-B7493F04F350}" type="presParOf" srcId="{0371F07D-51F3-455C-BC89-A2D877DBD0CD}" destId="{93D1383B-2BEA-48F8-8E34-1D08259FDAD6}" srcOrd="6" destOrd="0" presId="urn:microsoft.com/office/officeart/2005/8/layout/vProcess5"/>
    <dgm:cxn modelId="{CA723F14-99B0-469C-B9A2-33CF7291B632}" type="presParOf" srcId="{0371F07D-51F3-455C-BC89-A2D877DBD0CD}" destId="{9CF41F3C-05D4-449F-B652-03D937DB7D75}" srcOrd="7" destOrd="0" presId="urn:microsoft.com/office/officeart/2005/8/layout/vProcess5"/>
    <dgm:cxn modelId="{4CDA5E74-FC79-474E-8335-A3700BB55E2D}" type="presParOf" srcId="{0371F07D-51F3-455C-BC89-A2D877DBD0CD}" destId="{BDFF0BB9-1E44-420A-AB51-B3A8CFE3F49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E746FA-2FB4-427B-B59E-F8C7DCBD025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F936848-3D95-4CAB-909A-5784BBEFB327}">
      <dgm:prSet/>
      <dgm:spPr/>
      <dgm:t>
        <a:bodyPr/>
        <a:lstStyle/>
        <a:p>
          <a:r>
            <a:rPr lang="nl-NL"/>
            <a:t>Opdracht in groepen</a:t>
          </a:r>
          <a:endParaRPr lang="en-US"/>
        </a:p>
      </dgm:t>
    </dgm:pt>
    <dgm:pt modelId="{2559D967-6CCE-4686-A5F7-470D94722022}" type="parTrans" cxnId="{29DE3735-E871-4C20-AEDD-A09E7D50A866}">
      <dgm:prSet/>
      <dgm:spPr/>
      <dgm:t>
        <a:bodyPr/>
        <a:lstStyle/>
        <a:p>
          <a:endParaRPr lang="en-US"/>
        </a:p>
      </dgm:t>
    </dgm:pt>
    <dgm:pt modelId="{CF051C8F-8ADD-474C-B921-50381F9A2A1F}" type="sibTrans" cxnId="{29DE3735-E871-4C20-AEDD-A09E7D50A866}">
      <dgm:prSet/>
      <dgm:spPr/>
      <dgm:t>
        <a:bodyPr/>
        <a:lstStyle/>
        <a:p>
          <a:endParaRPr lang="en-US"/>
        </a:p>
      </dgm:t>
    </dgm:pt>
    <dgm:pt modelId="{EE811BD6-6117-44AB-9087-68DF20BE0343}">
      <dgm:prSet/>
      <dgm:spPr/>
      <dgm:t>
        <a:bodyPr/>
        <a:lstStyle/>
        <a:p>
          <a:r>
            <a:rPr lang="nl-NL"/>
            <a:t>Poster op A3</a:t>
          </a:r>
          <a:endParaRPr lang="en-US"/>
        </a:p>
      </dgm:t>
    </dgm:pt>
    <dgm:pt modelId="{B0D46379-30C3-436D-B3CA-E12C2C7850F5}" type="parTrans" cxnId="{7A0D9C67-C799-49D8-A4C9-0BA481F9FE64}">
      <dgm:prSet/>
      <dgm:spPr/>
      <dgm:t>
        <a:bodyPr/>
        <a:lstStyle/>
        <a:p>
          <a:endParaRPr lang="en-US"/>
        </a:p>
      </dgm:t>
    </dgm:pt>
    <dgm:pt modelId="{09882688-B88F-4B4F-B46C-934D59DF2625}" type="sibTrans" cxnId="{7A0D9C67-C799-49D8-A4C9-0BA481F9FE64}">
      <dgm:prSet/>
      <dgm:spPr/>
      <dgm:t>
        <a:bodyPr/>
        <a:lstStyle/>
        <a:p>
          <a:endParaRPr lang="en-US"/>
        </a:p>
      </dgm:t>
    </dgm:pt>
    <dgm:pt modelId="{079E65FC-B16A-40BE-BBB2-66CFDFE147AE}">
      <dgm:prSet/>
      <dgm:spPr/>
      <dgm:t>
        <a:bodyPr/>
        <a:lstStyle/>
        <a:p>
          <a:r>
            <a:rPr lang="nl-NL"/>
            <a:t>Plaatjes zoeken en printen</a:t>
          </a:r>
          <a:endParaRPr lang="en-US"/>
        </a:p>
      </dgm:t>
    </dgm:pt>
    <dgm:pt modelId="{FB15268A-7E23-45C3-B367-5D223EB8C398}" type="parTrans" cxnId="{0FCF1176-46A5-4E5C-97A8-011EC6C944D9}">
      <dgm:prSet/>
      <dgm:spPr/>
      <dgm:t>
        <a:bodyPr/>
        <a:lstStyle/>
        <a:p>
          <a:endParaRPr lang="en-US"/>
        </a:p>
      </dgm:t>
    </dgm:pt>
    <dgm:pt modelId="{EED99159-6A86-457D-9433-A4155FBEB8F9}" type="sibTrans" cxnId="{0FCF1176-46A5-4E5C-97A8-011EC6C944D9}">
      <dgm:prSet/>
      <dgm:spPr/>
      <dgm:t>
        <a:bodyPr/>
        <a:lstStyle/>
        <a:p>
          <a:endParaRPr lang="en-US"/>
        </a:p>
      </dgm:t>
    </dgm:pt>
    <dgm:pt modelId="{BC44E897-CDC6-4768-A92C-3DBC91CE909E}">
      <dgm:prSet/>
      <dgm:spPr/>
      <dgm:t>
        <a:bodyPr/>
        <a:lstStyle/>
        <a:p>
          <a:r>
            <a:rPr lang="nl-NL"/>
            <a:t>Informatie over de stal</a:t>
          </a:r>
          <a:endParaRPr lang="en-US"/>
        </a:p>
      </dgm:t>
    </dgm:pt>
    <dgm:pt modelId="{0C16F672-4580-4E5E-90A3-BA0E21B07DB4}" type="parTrans" cxnId="{388202ED-7100-4272-BA4F-62AAB1582846}">
      <dgm:prSet/>
      <dgm:spPr/>
      <dgm:t>
        <a:bodyPr/>
        <a:lstStyle/>
        <a:p>
          <a:endParaRPr lang="en-US"/>
        </a:p>
      </dgm:t>
    </dgm:pt>
    <dgm:pt modelId="{ACF395D1-B804-4FDA-AF60-A2059C9D7C59}" type="sibTrans" cxnId="{388202ED-7100-4272-BA4F-62AAB1582846}">
      <dgm:prSet/>
      <dgm:spPr/>
      <dgm:t>
        <a:bodyPr/>
        <a:lstStyle/>
        <a:p>
          <a:endParaRPr lang="en-US"/>
        </a:p>
      </dgm:t>
    </dgm:pt>
    <dgm:pt modelId="{B96EF60F-3EA1-41D4-8539-613E84030C73}">
      <dgm:prSet/>
      <dgm:spPr/>
      <dgm:t>
        <a:bodyPr/>
        <a:lstStyle/>
        <a:p>
          <a:r>
            <a:rPr lang="nl-NL"/>
            <a:t>Voor en nadelen voor de stal</a:t>
          </a:r>
          <a:endParaRPr lang="en-US"/>
        </a:p>
      </dgm:t>
    </dgm:pt>
    <dgm:pt modelId="{2C6E5A30-BC6D-4E5E-8F1C-2E642A9EDD9F}" type="parTrans" cxnId="{ED7EE2FC-03A4-4AA4-90FE-05C5A8F72370}">
      <dgm:prSet/>
      <dgm:spPr/>
      <dgm:t>
        <a:bodyPr/>
        <a:lstStyle/>
        <a:p>
          <a:endParaRPr lang="en-US"/>
        </a:p>
      </dgm:t>
    </dgm:pt>
    <dgm:pt modelId="{18F0DE43-2119-4DCE-8FB8-E21EE4DF79B9}" type="sibTrans" cxnId="{ED7EE2FC-03A4-4AA4-90FE-05C5A8F72370}">
      <dgm:prSet/>
      <dgm:spPr/>
      <dgm:t>
        <a:bodyPr/>
        <a:lstStyle/>
        <a:p>
          <a:endParaRPr lang="en-US"/>
        </a:p>
      </dgm:t>
    </dgm:pt>
    <dgm:pt modelId="{0796D10D-EAB0-4B56-B420-DB742D14D4BA}" type="pres">
      <dgm:prSet presAssocID="{55E746FA-2FB4-427B-B59E-F8C7DCBD0259}" presName="linear" presStyleCnt="0">
        <dgm:presLayoutVars>
          <dgm:dir/>
          <dgm:animLvl val="lvl"/>
          <dgm:resizeHandles val="exact"/>
        </dgm:presLayoutVars>
      </dgm:prSet>
      <dgm:spPr/>
    </dgm:pt>
    <dgm:pt modelId="{0D33C29D-5121-416D-AF1D-1C8C970E11B0}" type="pres">
      <dgm:prSet presAssocID="{3F936848-3D95-4CAB-909A-5784BBEFB327}" presName="parentLin" presStyleCnt="0"/>
      <dgm:spPr/>
    </dgm:pt>
    <dgm:pt modelId="{C5B0D865-0851-44EA-8F8E-7C1573FDC2A8}" type="pres">
      <dgm:prSet presAssocID="{3F936848-3D95-4CAB-909A-5784BBEFB327}" presName="parentLeftMargin" presStyleLbl="node1" presStyleIdx="0" presStyleCnt="2"/>
      <dgm:spPr/>
    </dgm:pt>
    <dgm:pt modelId="{8E1E4065-72D6-4B14-94DB-266DF37F72F4}" type="pres">
      <dgm:prSet presAssocID="{3F936848-3D95-4CAB-909A-5784BBEFB32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EB496E3-D8FF-49CC-B7F8-E9BC3397E3B5}" type="pres">
      <dgm:prSet presAssocID="{3F936848-3D95-4CAB-909A-5784BBEFB327}" presName="negativeSpace" presStyleCnt="0"/>
      <dgm:spPr/>
    </dgm:pt>
    <dgm:pt modelId="{7FE4AF24-227D-4C9F-A2B0-FD5336125F09}" type="pres">
      <dgm:prSet presAssocID="{3F936848-3D95-4CAB-909A-5784BBEFB327}" presName="childText" presStyleLbl="conFgAcc1" presStyleIdx="0" presStyleCnt="2">
        <dgm:presLayoutVars>
          <dgm:bulletEnabled val="1"/>
        </dgm:presLayoutVars>
      </dgm:prSet>
      <dgm:spPr/>
    </dgm:pt>
    <dgm:pt modelId="{4E97C77E-69D1-4757-8E5D-8F32B9684130}" type="pres">
      <dgm:prSet presAssocID="{CF051C8F-8ADD-474C-B921-50381F9A2A1F}" presName="spaceBetweenRectangles" presStyleCnt="0"/>
      <dgm:spPr/>
    </dgm:pt>
    <dgm:pt modelId="{207374BC-1C38-4097-A131-B0AD58FFD903}" type="pres">
      <dgm:prSet presAssocID="{EE811BD6-6117-44AB-9087-68DF20BE0343}" presName="parentLin" presStyleCnt="0"/>
      <dgm:spPr/>
    </dgm:pt>
    <dgm:pt modelId="{82157152-7F43-4468-9431-E0BE421A1C57}" type="pres">
      <dgm:prSet presAssocID="{EE811BD6-6117-44AB-9087-68DF20BE0343}" presName="parentLeftMargin" presStyleLbl="node1" presStyleIdx="0" presStyleCnt="2"/>
      <dgm:spPr/>
    </dgm:pt>
    <dgm:pt modelId="{CA73D383-5E10-4512-A529-FC58C329AF31}" type="pres">
      <dgm:prSet presAssocID="{EE811BD6-6117-44AB-9087-68DF20BE034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F3B8C2A-67F7-48DD-8AA9-BE6341B468FF}" type="pres">
      <dgm:prSet presAssocID="{EE811BD6-6117-44AB-9087-68DF20BE0343}" presName="negativeSpace" presStyleCnt="0"/>
      <dgm:spPr/>
    </dgm:pt>
    <dgm:pt modelId="{FE12D275-766A-4993-80B3-AFEECD097FF9}" type="pres">
      <dgm:prSet presAssocID="{EE811BD6-6117-44AB-9087-68DF20BE034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8B68409-9811-4357-88F4-CA7615F1A4B7}" type="presOf" srcId="{3F936848-3D95-4CAB-909A-5784BBEFB327}" destId="{C5B0D865-0851-44EA-8F8E-7C1573FDC2A8}" srcOrd="0" destOrd="0" presId="urn:microsoft.com/office/officeart/2005/8/layout/list1"/>
    <dgm:cxn modelId="{6F06CD12-8CCF-45A9-BBD2-323EC8FF43BA}" type="presOf" srcId="{3F936848-3D95-4CAB-909A-5784BBEFB327}" destId="{8E1E4065-72D6-4B14-94DB-266DF37F72F4}" srcOrd="1" destOrd="0" presId="urn:microsoft.com/office/officeart/2005/8/layout/list1"/>
    <dgm:cxn modelId="{29DE3735-E871-4C20-AEDD-A09E7D50A866}" srcId="{55E746FA-2FB4-427B-B59E-F8C7DCBD0259}" destId="{3F936848-3D95-4CAB-909A-5784BBEFB327}" srcOrd="0" destOrd="0" parTransId="{2559D967-6CCE-4686-A5F7-470D94722022}" sibTransId="{CF051C8F-8ADD-474C-B921-50381F9A2A1F}"/>
    <dgm:cxn modelId="{F06A4F66-308D-4889-8EA6-A0AF87C0A877}" type="presOf" srcId="{EE811BD6-6117-44AB-9087-68DF20BE0343}" destId="{CA73D383-5E10-4512-A529-FC58C329AF31}" srcOrd="1" destOrd="0" presId="urn:microsoft.com/office/officeart/2005/8/layout/list1"/>
    <dgm:cxn modelId="{A2658E46-0B4C-4CEE-AFFA-A10799D35A78}" type="presOf" srcId="{079E65FC-B16A-40BE-BBB2-66CFDFE147AE}" destId="{FE12D275-766A-4993-80B3-AFEECD097FF9}" srcOrd="0" destOrd="0" presId="urn:microsoft.com/office/officeart/2005/8/layout/list1"/>
    <dgm:cxn modelId="{7A0D9C67-C799-49D8-A4C9-0BA481F9FE64}" srcId="{55E746FA-2FB4-427B-B59E-F8C7DCBD0259}" destId="{EE811BD6-6117-44AB-9087-68DF20BE0343}" srcOrd="1" destOrd="0" parTransId="{B0D46379-30C3-436D-B3CA-E12C2C7850F5}" sibTransId="{09882688-B88F-4B4F-B46C-934D59DF2625}"/>
    <dgm:cxn modelId="{310E274E-1E5C-4C62-A80F-27F2C302BE10}" type="presOf" srcId="{BC44E897-CDC6-4768-A92C-3DBC91CE909E}" destId="{FE12D275-766A-4993-80B3-AFEECD097FF9}" srcOrd="0" destOrd="1" presId="urn:microsoft.com/office/officeart/2005/8/layout/list1"/>
    <dgm:cxn modelId="{0FCF1176-46A5-4E5C-97A8-011EC6C944D9}" srcId="{EE811BD6-6117-44AB-9087-68DF20BE0343}" destId="{079E65FC-B16A-40BE-BBB2-66CFDFE147AE}" srcOrd="0" destOrd="0" parTransId="{FB15268A-7E23-45C3-B367-5D223EB8C398}" sibTransId="{EED99159-6A86-457D-9433-A4155FBEB8F9}"/>
    <dgm:cxn modelId="{7ACFB756-481E-4358-8825-78431943B671}" type="presOf" srcId="{B96EF60F-3EA1-41D4-8539-613E84030C73}" destId="{FE12D275-766A-4993-80B3-AFEECD097FF9}" srcOrd="0" destOrd="2" presId="urn:microsoft.com/office/officeart/2005/8/layout/list1"/>
    <dgm:cxn modelId="{695EC898-B707-48B8-A4AD-5FCEB2CE0F24}" type="presOf" srcId="{EE811BD6-6117-44AB-9087-68DF20BE0343}" destId="{82157152-7F43-4468-9431-E0BE421A1C57}" srcOrd="0" destOrd="0" presId="urn:microsoft.com/office/officeart/2005/8/layout/list1"/>
    <dgm:cxn modelId="{245DFCB7-9409-4C48-B358-E213F15F8824}" type="presOf" srcId="{55E746FA-2FB4-427B-B59E-F8C7DCBD0259}" destId="{0796D10D-EAB0-4B56-B420-DB742D14D4BA}" srcOrd="0" destOrd="0" presId="urn:microsoft.com/office/officeart/2005/8/layout/list1"/>
    <dgm:cxn modelId="{388202ED-7100-4272-BA4F-62AAB1582846}" srcId="{EE811BD6-6117-44AB-9087-68DF20BE0343}" destId="{BC44E897-CDC6-4768-A92C-3DBC91CE909E}" srcOrd="1" destOrd="0" parTransId="{0C16F672-4580-4E5E-90A3-BA0E21B07DB4}" sibTransId="{ACF395D1-B804-4FDA-AF60-A2059C9D7C59}"/>
    <dgm:cxn modelId="{ED7EE2FC-03A4-4AA4-90FE-05C5A8F72370}" srcId="{EE811BD6-6117-44AB-9087-68DF20BE0343}" destId="{B96EF60F-3EA1-41D4-8539-613E84030C73}" srcOrd="2" destOrd="0" parTransId="{2C6E5A30-BC6D-4E5E-8F1C-2E642A9EDD9F}" sibTransId="{18F0DE43-2119-4DCE-8FB8-E21EE4DF79B9}"/>
    <dgm:cxn modelId="{5AB18781-9880-40CC-A81F-F649D47BDFF7}" type="presParOf" srcId="{0796D10D-EAB0-4B56-B420-DB742D14D4BA}" destId="{0D33C29D-5121-416D-AF1D-1C8C970E11B0}" srcOrd="0" destOrd="0" presId="urn:microsoft.com/office/officeart/2005/8/layout/list1"/>
    <dgm:cxn modelId="{CE0ED0B7-B089-4EC5-A42C-15E2E8792E78}" type="presParOf" srcId="{0D33C29D-5121-416D-AF1D-1C8C970E11B0}" destId="{C5B0D865-0851-44EA-8F8E-7C1573FDC2A8}" srcOrd="0" destOrd="0" presId="urn:microsoft.com/office/officeart/2005/8/layout/list1"/>
    <dgm:cxn modelId="{0F776A46-ABCC-48DD-83A6-FEF6602060F0}" type="presParOf" srcId="{0D33C29D-5121-416D-AF1D-1C8C970E11B0}" destId="{8E1E4065-72D6-4B14-94DB-266DF37F72F4}" srcOrd="1" destOrd="0" presId="urn:microsoft.com/office/officeart/2005/8/layout/list1"/>
    <dgm:cxn modelId="{66B8DB96-4A87-465F-ABAC-1364352EF759}" type="presParOf" srcId="{0796D10D-EAB0-4B56-B420-DB742D14D4BA}" destId="{EEB496E3-D8FF-49CC-B7F8-E9BC3397E3B5}" srcOrd="1" destOrd="0" presId="urn:microsoft.com/office/officeart/2005/8/layout/list1"/>
    <dgm:cxn modelId="{8D6191B7-2EF1-41E0-8BBF-7D5304DA3F1A}" type="presParOf" srcId="{0796D10D-EAB0-4B56-B420-DB742D14D4BA}" destId="{7FE4AF24-227D-4C9F-A2B0-FD5336125F09}" srcOrd="2" destOrd="0" presId="urn:microsoft.com/office/officeart/2005/8/layout/list1"/>
    <dgm:cxn modelId="{3D1EE113-9BDB-480E-B171-B1575A838355}" type="presParOf" srcId="{0796D10D-EAB0-4B56-B420-DB742D14D4BA}" destId="{4E97C77E-69D1-4757-8E5D-8F32B9684130}" srcOrd="3" destOrd="0" presId="urn:microsoft.com/office/officeart/2005/8/layout/list1"/>
    <dgm:cxn modelId="{DE8F51EF-5362-456B-8989-886F7128DD40}" type="presParOf" srcId="{0796D10D-EAB0-4B56-B420-DB742D14D4BA}" destId="{207374BC-1C38-4097-A131-B0AD58FFD903}" srcOrd="4" destOrd="0" presId="urn:microsoft.com/office/officeart/2005/8/layout/list1"/>
    <dgm:cxn modelId="{AA0007C2-1FF2-4A2B-BA13-172BE6EE6152}" type="presParOf" srcId="{207374BC-1C38-4097-A131-B0AD58FFD903}" destId="{82157152-7F43-4468-9431-E0BE421A1C57}" srcOrd="0" destOrd="0" presId="urn:microsoft.com/office/officeart/2005/8/layout/list1"/>
    <dgm:cxn modelId="{9E4F7AB9-EF7D-490C-8B0A-6D2EC8D235C6}" type="presParOf" srcId="{207374BC-1C38-4097-A131-B0AD58FFD903}" destId="{CA73D383-5E10-4512-A529-FC58C329AF31}" srcOrd="1" destOrd="0" presId="urn:microsoft.com/office/officeart/2005/8/layout/list1"/>
    <dgm:cxn modelId="{E3A1E59E-3DF5-49CF-A654-E287C75C2AC0}" type="presParOf" srcId="{0796D10D-EAB0-4B56-B420-DB742D14D4BA}" destId="{3F3B8C2A-67F7-48DD-8AA9-BE6341B468FF}" srcOrd="5" destOrd="0" presId="urn:microsoft.com/office/officeart/2005/8/layout/list1"/>
    <dgm:cxn modelId="{E65737E9-EC6A-4965-9778-8975D7973536}" type="presParOf" srcId="{0796D10D-EAB0-4B56-B420-DB742D14D4BA}" destId="{FE12D275-766A-4993-80B3-AFEECD097FF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EB821-3255-463F-A86B-8C2744D14E36}">
      <dsp:nvSpPr>
        <dsp:cNvPr id="0" name=""/>
        <dsp:cNvSpPr/>
      </dsp:nvSpPr>
      <dsp:spPr>
        <a:xfrm>
          <a:off x="0" y="1913"/>
          <a:ext cx="94869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2888F-56DC-42ED-B228-6B1E177EA069}">
      <dsp:nvSpPr>
        <dsp:cNvPr id="0" name=""/>
        <dsp:cNvSpPr/>
      </dsp:nvSpPr>
      <dsp:spPr>
        <a:xfrm>
          <a:off x="0" y="1913"/>
          <a:ext cx="9486901" cy="652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Terugblik vorige les</a:t>
          </a:r>
          <a:endParaRPr lang="en-US" sz="3100" kern="1200"/>
        </a:p>
      </dsp:txBody>
      <dsp:txXfrm>
        <a:off x="0" y="1913"/>
        <a:ext cx="9486901" cy="652378"/>
      </dsp:txXfrm>
    </dsp:sp>
    <dsp:sp modelId="{A4638717-D20F-4A2B-85ED-2586A10BF1A1}">
      <dsp:nvSpPr>
        <dsp:cNvPr id="0" name=""/>
        <dsp:cNvSpPr/>
      </dsp:nvSpPr>
      <dsp:spPr>
        <a:xfrm>
          <a:off x="0" y="654291"/>
          <a:ext cx="94869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C0ED4-1E2F-4881-A5D5-E8CB7ED58841}">
      <dsp:nvSpPr>
        <dsp:cNvPr id="0" name=""/>
        <dsp:cNvSpPr/>
      </dsp:nvSpPr>
      <dsp:spPr>
        <a:xfrm>
          <a:off x="0" y="654291"/>
          <a:ext cx="9486901" cy="652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Lesdoelen</a:t>
          </a:r>
          <a:endParaRPr lang="en-US" sz="3100" kern="1200"/>
        </a:p>
      </dsp:txBody>
      <dsp:txXfrm>
        <a:off x="0" y="654291"/>
        <a:ext cx="9486901" cy="652378"/>
      </dsp:txXfrm>
    </dsp:sp>
    <dsp:sp modelId="{76461B6F-8784-45F1-AD90-426F99ADA230}">
      <dsp:nvSpPr>
        <dsp:cNvPr id="0" name=""/>
        <dsp:cNvSpPr/>
      </dsp:nvSpPr>
      <dsp:spPr>
        <a:xfrm>
          <a:off x="0" y="1306670"/>
          <a:ext cx="94869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6259C-C85F-495F-8279-68EDCADE8E35}">
      <dsp:nvSpPr>
        <dsp:cNvPr id="0" name=""/>
        <dsp:cNvSpPr/>
      </dsp:nvSpPr>
      <dsp:spPr>
        <a:xfrm>
          <a:off x="0" y="1306670"/>
          <a:ext cx="9486901" cy="652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Potstal </a:t>
          </a:r>
          <a:endParaRPr lang="en-US" sz="3100" kern="1200"/>
        </a:p>
      </dsp:txBody>
      <dsp:txXfrm>
        <a:off x="0" y="1306670"/>
        <a:ext cx="9486901" cy="652378"/>
      </dsp:txXfrm>
    </dsp:sp>
    <dsp:sp modelId="{859B7834-3878-49B7-A0B0-698C382B2B19}">
      <dsp:nvSpPr>
        <dsp:cNvPr id="0" name=""/>
        <dsp:cNvSpPr/>
      </dsp:nvSpPr>
      <dsp:spPr>
        <a:xfrm>
          <a:off x="0" y="1959049"/>
          <a:ext cx="94869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B40EC-2F6F-41B4-B9D6-87D224C50D2F}">
      <dsp:nvSpPr>
        <dsp:cNvPr id="0" name=""/>
        <dsp:cNvSpPr/>
      </dsp:nvSpPr>
      <dsp:spPr>
        <a:xfrm>
          <a:off x="0" y="1959049"/>
          <a:ext cx="9486901" cy="652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Grupstal</a:t>
          </a:r>
          <a:endParaRPr lang="en-US" sz="3100" kern="1200"/>
        </a:p>
      </dsp:txBody>
      <dsp:txXfrm>
        <a:off x="0" y="1959049"/>
        <a:ext cx="9486901" cy="652378"/>
      </dsp:txXfrm>
    </dsp:sp>
    <dsp:sp modelId="{D4A70304-0A71-413F-835E-054F7FD62036}">
      <dsp:nvSpPr>
        <dsp:cNvPr id="0" name=""/>
        <dsp:cNvSpPr/>
      </dsp:nvSpPr>
      <dsp:spPr>
        <a:xfrm>
          <a:off x="0" y="2611427"/>
          <a:ext cx="94869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F87CA-0C15-48A9-A8E3-1D41AC8D9886}">
      <dsp:nvSpPr>
        <dsp:cNvPr id="0" name=""/>
        <dsp:cNvSpPr/>
      </dsp:nvSpPr>
      <dsp:spPr>
        <a:xfrm>
          <a:off x="0" y="2611427"/>
          <a:ext cx="9486901" cy="652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Ligboxenstal</a:t>
          </a:r>
          <a:endParaRPr lang="en-US" sz="3100" kern="1200"/>
        </a:p>
      </dsp:txBody>
      <dsp:txXfrm>
        <a:off x="0" y="2611427"/>
        <a:ext cx="9486901" cy="652378"/>
      </dsp:txXfrm>
    </dsp:sp>
    <dsp:sp modelId="{3B12241E-1A3E-49B1-94A0-FFB775B7FF74}">
      <dsp:nvSpPr>
        <dsp:cNvPr id="0" name=""/>
        <dsp:cNvSpPr/>
      </dsp:nvSpPr>
      <dsp:spPr>
        <a:xfrm>
          <a:off x="0" y="3263806"/>
          <a:ext cx="94869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5D2D0-A6A3-4527-A477-A34973159BE5}">
      <dsp:nvSpPr>
        <dsp:cNvPr id="0" name=""/>
        <dsp:cNvSpPr/>
      </dsp:nvSpPr>
      <dsp:spPr>
        <a:xfrm>
          <a:off x="0" y="3263806"/>
          <a:ext cx="9486901" cy="652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 dirty="0"/>
            <a:t>Opdracht</a:t>
          </a:r>
          <a:endParaRPr lang="en-US" sz="3100" kern="1200" dirty="0"/>
        </a:p>
      </dsp:txBody>
      <dsp:txXfrm>
        <a:off x="0" y="3263806"/>
        <a:ext cx="9486901" cy="652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9859B-B66A-4D05-B91F-58FC3518619C}">
      <dsp:nvSpPr>
        <dsp:cNvPr id="0" name=""/>
        <dsp:cNvSpPr/>
      </dsp:nvSpPr>
      <dsp:spPr>
        <a:xfrm>
          <a:off x="0" y="871740"/>
          <a:ext cx="6096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3A7F8-F8E6-40E1-97EA-23567193DD05}">
      <dsp:nvSpPr>
        <dsp:cNvPr id="0" name=""/>
        <dsp:cNvSpPr/>
      </dsp:nvSpPr>
      <dsp:spPr>
        <a:xfrm>
          <a:off x="304800" y="325620"/>
          <a:ext cx="4267200" cy="1092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700" kern="1200"/>
            <a:t>Kalf/pink/vaars/koe?</a:t>
          </a:r>
          <a:endParaRPr lang="en-US" sz="3700" kern="1200"/>
        </a:p>
      </dsp:txBody>
      <dsp:txXfrm>
        <a:off x="358119" y="378939"/>
        <a:ext cx="4160562" cy="985602"/>
      </dsp:txXfrm>
    </dsp:sp>
    <dsp:sp modelId="{ADB456CA-A601-4069-BE12-08E65EF575D3}">
      <dsp:nvSpPr>
        <dsp:cNvPr id="0" name=""/>
        <dsp:cNvSpPr/>
      </dsp:nvSpPr>
      <dsp:spPr>
        <a:xfrm>
          <a:off x="0" y="2550060"/>
          <a:ext cx="6096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600057"/>
              <a:satOff val="4455"/>
              <a:lumOff val="-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3B33E-4BFA-40A7-A0CE-F6C512AF2995}">
      <dsp:nvSpPr>
        <dsp:cNvPr id="0" name=""/>
        <dsp:cNvSpPr/>
      </dsp:nvSpPr>
      <dsp:spPr>
        <a:xfrm>
          <a:off x="304800" y="2003940"/>
          <a:ext cx="4267200" cy="1092240"/>
        </a:xfrm>
        <a:prstGeom prst="roundRect">
          <a:avLst/>
        </a:prstGeom>
        <a:solidFill>
          <a:schemeClr val="accent2">
            <a:hueOff val="4600057"/>
            <a:satOff val="4455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700" kern="1200"/>
            <a:t>Koeien </a:t>
          </a:r>
          <a:endParaRPr lang="en-US" sz="3700" kern="1200"/>
        </a:p>
      </dsp:txBody>
      <dsp:txXfrm>
        <a:off x="358119" y="2057259"/>
        <a:ext cx="4160562" cy="985602"/>
      </dsp:txXfrm>
    </dsp:sp>
    <dsp:sp modelId="{F423CECC-06CE-4491-A815-4830C34F2F53}">
      <dsp:nvSpPr>
        <dsp:cNvPr id="0" name=""/>
        <dsp:cNvSpPr/>
      </dsp:nvSpPr>
      <dsp:spPr>
        <a:xfrm>
          <a:off x="0" y="4228380"/>
          <a:ext cx="6096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9200113"/>
              <a:satOff val="8910"/>
              <a:lumOff val="-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F402F8-4E97-4314-8465-67B9B8215C1C}">
      <dsp:nvSpPr>
        <dsp:cNvPr id="0" name=""/>
        <dsp:cNvSpPr/>
      </dsp:nvSpPr>
      <dsp:spPr>
        <a:xfrm>
          <a:off x="304800" y="3682260"/>
          <a:ext cx="4267200" cy="1092240"/>
        </a:xfrm>
        <a:prstGeom prst="roundRect">
          <a:avLst/>
        </a:prstGeom>
        <a:solidFill>
          <a:schemeClr val="accent2">
            <a:hueOff val="9200113"/>
            <a:satOff val="8910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700" kern="1200"/>
            <a:t>Varkens </a:t>
          </a:r>
          <a:endParaRPr lang="en-US" sz="3700" kern="1200"/>
        </a:p>
      </dsp:txBody>
      <dsp:txXfrm>
        <a:off x="358119" y="3735579"/>
        <a:ext cx="4160562" cy="985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C505D-D1E9-468E-B8DC-37F66235956C}">
      <dsp:nvSpPr>
        <dsp:cNvPr id="0" name=""/>
        <dsp:cNvSpPr/>
      </dsp:nvSpPr>
      <dsp:spPr>
        <a:xfrm>
          <a:off x="0" y="0"/>
          <a:ext cx="5181600" cy="16459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Je kan vertellen wat een potstal is</a:t>
          </a:r>
          <a:endParaRPr lang="en-US" sz="3200" kern="1200"/>
        </a:p>
      </dsp:txBody>
      <dsp:txXfrm>
        <a:off x="48207" y="48207"/>
        <a:ext cx="3405524" cy="1549506"/>
      </dsp:txXfrm>
    </dsp:sp>
    <dsp:sp modelId="{52EA57A6-3343-4439-AF55-48FB719257D5}">
      <dsp:nvSpPr>
        <dsp:cNvPr id="0" name=""/>
        <dsp:cNvSpPr/>
      </dsp:nvSpPr>
      <dsp:spPr>
        <a:xfrm>
          <a:off x="457199" y="1920240"/>
          <a:ext cx="5181600" cy="1645920"/>
        </a:xfrm>
        <a:prstGeom prst="roundRect">
          <a:avLst>
            <a:gd name="adj" fmla="val 10000"/>
          </a:avLst>
        </a:prstGeom>
        <a:solidFill>
          <a:schemeClr val="accent2">
            <a:hueOff val="4600057"/>
            <a:satOff val="4455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Je kan vertellen wat een grupstal is</a:t>
          </a:r>
          <a:endParaRPr lang="en-US" sz="3200" kern="1200"/>
        </a:p>
      </dsp:txBody>
      <dsp:txXfrm>
        <a:off x="505406" y="1968447"/>
        <a:ext cx="3558138" cy="1549506"/>
      </dsp:txXfrm>
    </dsp:sp>
    <dsp:sp modelId="{489D54E7-8538-4C1E-8404-BAD2697CD36D}">
      <dsp:nvSpPr>
        <dsp:cNvPr id="0" name=""/>
        <dsp:cNvSpPr/>
      </dsp:nvSpPr>
      <dsp:spPr>
        <a:xfrm>
          <a:off x="914399" y="3840480"/>
          <a:ext cx="5181600" cy="1645920"/>
        </a:xfrm>
        <a:prstGeom prst="roundRect">
          <a:avLst>
            <a:gd name="adj" fmla="val 10000"/>
          </a:avLst>
        </a:prstGeom>
        <a:solidFill>
          <a:schemeClr val="accent2">
            <a:hueOff val="9200113"/>
            <a:satOff val="8910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Je kan vertellen wat een ligboxenstal </a:t>
          </a:r>
          <a:endParaRPr lang="en-US" sz="3200" kern="1200"/>
        </a:p>
      </dsp:txBody>
      <dsp:txXfrm>
        <a:off x="962606" y="3888687"/>
        <a:ext cx="3558138" cy="1549506"/>
      </dsp:txXfrm>
    </dsp:sp>
    <dsp:sp modelId="{5045A608-26AB-4089-A231-9D4A2E8AE1A7}">
      <dsp:nvSpPr>
        <dsp:cNvPr id="0" name=""/>
        <dsp:cNvSpPr/>
      </dsp:nvSpPr>
      <dsp:spPr>
        <a:xfrm>
          <a:off x="4111752" y="1248156"/>
          <a:ext cx="1069848" cy="106984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52468" y="1248156"/>
        <a:ext cx="588416" cy="805061"/>
      </dsp:txXfrm>
    </dsp:sp>
    <dsp:sp modelId="{6674CEB3-E5D6-4E27-A3A9-42784ADD1B95}">
      <dsp:nvSpPr>
        <dsp:cNvPr id="0" name=""/>
        <dsp:cNvSpPr/>
      </dsp:nvSpPr>
      <dsp:spPr>
        <a:xfrm>
          <a:off x="4568952" y="3157423"/>
          <a:ext cx="1069848" cy="106984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9145089"/>
            <a:satOff val="6765"/>
            <a:lumOff val="-108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145089"/>
              <a:satOff val="6765"/>
              <a:lumOff val="-10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809668" y="3157423"/>
        <a:ext cx="588416" cy="805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4AF24-227D-4C9F-A2B0-FD5336125F09}">
      <dsp:nvSpPr>
        <dsp:cNvPr id="0" name=""/>
        <dsp:cNvSpPr/>
      </dsp:nvSpPr>
      <dsp:spPr>
        <a:xfrm>
          <a:off x="0" y="464823"/>
          <a:ext cx="9486901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E4065-72D6-4B14-94DB-266DF37F72F4}">
      <dsp:nvSpPr>
        <dsp:cNvPr id="0" name=""/>
        <dsp:cNvSpPr/>
      </dsp:nvSpPr>
      <dsp:spPr>
        <a:xfrm>
          <a:off x="474345" y="36783"/>
          <a:ext cx="6640830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008" tIns="0" rIns="25100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kern="1200"/>
            <a:t>Opdracht in groepen</a:t>
          </a:r>
          <a:endParaRPr lang="en-US" sz="2900" kern="1200"/>
        </a:p>
      </dsp:txBody>
      <dsp:txXfrm>
        <a:off x="516135" y="78573"/>
        <a:ext cx="6557250" cy="772500"/>
      </dsp:txXfrm>
    </dsp:sp>
    <dsp:sp modelId="{FE12D275-766A-4993-80B3-AFEECD097FF9}">
      <dsp:nvSpPr>
        <dsp:cNvPr id="0" name=""/>
        <dsp:cNvSpPr/>
      </dsp:nvSpPr>
      <dsp:spPr>
        <a:xfrm>
          <a:off x="0" y="1780263"/>
          <a:ext cx="9486901" cy="2101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289" tIns="604012" rIns="736289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900" kern="1200"/>
            <a:t>Plaatjes zoeken en printen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900" kern="1200"/>
            <a:t>Informatie over de stal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900" kern="1200"/>
            <a:t>Voor en nadelen voor de stal</a:t>
          </a:r>
          <a:endParaRPr lang="en-US" sz="2900" kern="1200"/>
        </a:p>
      </dsp:txBody>
      <dsp:txXfrm>
        <a:off x="0" y="1780263"/>
        <a:ext cx="9486901" cy="2101050"/>
      </dsp:txXfrm>
    </dsp:sp>
    <dsp:sp modelId="{CA73D383-5E10-4512-A529-FC58C329AF31}">
      <dsp:nvSpPr>
        <dsp:cNvPr id="0" name=""/>
        <dsp:cNvSpPr/>
      </dsp:nvSpPr>
      <dsp:spPr>
        <a:xfrm>
          <a:off x="474345" y="1352223"/>
          <a:ext cx="6640830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008" tIns="0" rIns="25100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900" kern="1200"/>
            <a:t>Poster op A3</a:t>
          </a:r>
          <a:endParaRPr lang="en-US" sz="2900" kern="1200"/>
        </a:p>
      </dsp:txBody>
      <dsp:txXfrm>
        <a:off x="516135" y="1394013"/>
        <a:ext cx="6557250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82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3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6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1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6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4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9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5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1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0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Ltxj9O-Yqc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ZecfGWldI4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n.wikiwijs.nl/48344/Leermaterialen_voor_veehouderijonderwijs_binnen_4_groen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R0XqHdL2Mk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7C478F1-26B5-44C9-823B-523B85B11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625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371B6D-29E1-0732-7CCF-F3E87583E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818" y="685801"/>
            <a:ext cx="3057379" cy="3046228"/>
          </a:xfrm>
        </p:spPr>
        <p:txBody>
          <a:bodyPr>
            <a:normAutofit/>
          </a:bodyPr>
          <a:lstStyle/>
          <a:p>
            <a:r>
              <a:rPr lang="nl-NL" sz="2800">
                <a:solidFill>
                  <a:schemeClr val="bg2"/>
                </a:solidFill>
              </a:rPr>
              <a:t>Huisvesting en hygiene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F34DD04-9EAE-85DE-0E2F-9A1FD4F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468" y="4114800"/>
            <a:ext cx="2991729" cy="2057400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Les 2</a:t>
            </a:r>
          </a:p>
        </p:txBody>
      </p:sp>
      <p:pic>
        <p:nvPicPr>
          <p:cNvPr id="5" name="Afbeelding 4" descr="Hoogland koe met hoorns en lange vacht besprenkeld met zaaisel">
            <a:extLst>
              <a:ext uri="{FF2B5EF4-FFF2-40B4-BE49-F238E27FC236}">
                <a16:creationId xmlns:a16="http://schemas.microsoft.com/office/drawing/2014/main" id="{F021BF8E-03A6-4A72-5CB5-FFC735799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85901"/>
            <a:ext cx="6096000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55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B74F21-6AA0-5C9C-9C61-2190155AF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972" y="4853698"/>
            <a:ext cx="8115299" cy="12654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Grupstal </a:t>
            </a:r>
          </a:p>
        </p:txBody>
      </p:sp>
      <p:pic>
        <p:nvPicPr>
          <p:cNvPr id="4" name="Onlinemedia 3" title="Bedrijfsreportage Engelen">
            <a:hlinkClick r:id="" action="ppaction://media"/>
            <a:extLst>
              <a:ext uri="{FF2B5EF4-FFF2-40B4-BE49-F238E27FC236}">
                <a16:creationId xmlns:a16="http://schemas.microsoft.com/office/drawing/2014/main" id="{35BAB40C-D340-6C95-457C-A856C30DEEB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15263" y="996506"/>
            <a:ext cx="7946716" cy="448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FB2D26E-FBAE-45B8-B0F6-80E4ABDEC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442A66-721F-4552-A3AD-3A2215F0C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7EA5288-5BEB-4C44-949A-ED209FE21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4188FE-EDDB-C2E0-95DA-6ED5FBBA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223889"/>
            <a:ext cx="2705101" cy="25081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Ligboxenstal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83FB21C-3FAF-5FF3-310F-6995C3C00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5" r="29840"/>
          <a:stretch/>
        </p:blipFill>
        <p:spPr>
          <a:xfrm>
            <a:off x="5410200" y="10"/>
            <a:ext cx="67818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9DB275-F45D-C149-BD15-691FC190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Ligboxenstal	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D61158-572E-7549-526B-856DAD98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40" y="2146570"/>
            <a:ext cx="5118965" cy="3754499"/>
          </a:xfrm>
        </p:spPr>
        <p:txBody>
          <a:bodyPr>
            <a:normAutofit/>
          </a:bodyPr>
          <a:lstStyle/>
          <a:p>
            <a:r>
              <a:rPr lang="nl-NL" dirty="0"/>
              <a:t>Een ligboxenstal is een koeienstal met betonnen rooster waar de koeien op lopen</a:t>
            </a:r>
          </a:p>
          <a:p>
            <a:r>
              <a:rPr lang="nl-NL" dirty="0"/>
              <a:t> Voor elke koe is er een ligbox beschikbaar </a:t>
            </a:r>
          </a:p>
          <a:p>
            <a:r>
              <a:rPr lang="nl-NL" dirty="0"/>
              <a:t>De ligboxen staan in rijen naast elkaar aan de lange zijden van de stal</a:t>
            </a:r>
          </a:p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3A8A7-9AF3-7B59-13F1-354795737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6" r="48734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4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4C1112-0D6F-C35C-A7C0-E0D38314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781" y="4906795"/>
            <a:ext cx="8115299" cy="12654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Ligboxenstal	</a:t>
            </a:r>
          </a:p>
        </p:txBody>
      </p:sp>
      <p:pic>
        <p:nvPicPr>
          <p:cNvPr id="4" name="Onlinemedia 3" title="Ligboxenstal met uitstraling">
            <a:hlinkClick r:id="" action="ppaction://media"/>
            <a:extLst>
              <a:ext uri="{FF2B5EF4-FFF2-40B4-BE49-F238E27FC236}">
                <a16:creationId xmlns:a16="http://schemas.microsoft.com/office/drawing/2014/main" id="{BFBCA7D3-483A-724F-82EA-3767657393C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38438" y="927635"/>
            <a:ext cx="7808176" cy="441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B419B-3C71-4471-9B52-E21C3DE8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	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7953E3D-D4F0-BDC9-03B4-D6297962DA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599" y="2254103"/>
          <a:ext cx="9486901" cy="3918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2102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0F71C-2926-A683-256A-642BC588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Inhoud deze les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16234962-C79E-443F-B27D-FE9D01B467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3160968"/>
              </p:ext>
            </p:extLst>
          </p:nvPr>
        </p:nvGraphicFramePr>
        <p:xfrm>
          <a:off x="1371599" y="2254103"/>
          <a:ext cx="9486901" cy="3918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1505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D538B8-489B-407A-A760-436DB4C5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F0F705-CE1B-15F1-4BA7-315EA89DA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600"/>
            <a:ext cx="2705100" cy="4114800"/>
          </a:xfrm>
        </p:spPr>
        <p:txBody>
          <a:bodyPr anchor="ctr">
            <a:normAutofit/>
          </a:bodyPr>
          <a:lstStyle/>
          <a:p>
            <a:pPr algn="ctr"/>
            <a:r>
              <a:rPr lang="nl-NL" sz="3000">
                <a:solidFill>
                  <a:schemeClr val="bg2"/>
                </a:solidFill>
              </a:rPr>
              <a:t>Terugblik vorige les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20CFBA77-2E1C-1799-1D00-3A57D11650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812145"/>
              </p:ext>
            </p:extLst>
          </p:nvPr>
        </p:nvGraphicFramePr>
        <p:xfrm>
          <a:off x="5410200" y="685800"/>
          <a:ext cx="6096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4846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D538B8-489B-407A-A760-436DB4C5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1FD734-AB0A-B600-2B05-8A947398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600"/>
            <a:ext cx="2705100" cy="4114800"/>
          </a:xfrm>
        </p:spPr>
        <p:txBody>
          <a:bodyPr anchor="ctr">
            <a:normAutofit/>
          </a:bodyPr>
          <a:lstStyle/>
          <a:p>
            <a:pPr algn="ctr"/>
            <a:r>
              <a:rPr lang="nl-NL" sz="3000">
                <a:solidFill>
                  <a:schemeClr val="bg2"/>
                </a:solidFill>
              </a:rPr>
              <a:t>Lesdoelen deze les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1BFC582-4373-A894-CFC8-A19C0202C4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95768"/>
              </p:ext>
            </p:extLst>
          </p:nvPr>
        </p:nvGraphicFramePr>
        <p:xfrm>
          <a:off x="5410200" y="685800"/>
          <a:ext cx="6096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3764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7C478F1-26B5-44C9-823B-523B85B11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625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4EC20E-54F6-5F36-91A7-F4250FDE2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18" y="685801"/>
            <a:ext cx="3057379" cy="30462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cap="all" spc="300" baseline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Potstal </a:t>
            </a:r>
          </a:p>
        </p:txBody>
      </p:sp>
      <p:pic>
        <p:nvPicPr>
          <p:cNvPr id="5" name="Tijdelijke aanduiding voor inhoud 4" descr="Afbeelding met koe, zoogdier, runderachtigen, groep">
            <a:extLst>
              <a:ext uri="{FF2B5EF4-FFF2-40B4-BE49-F238E27FC236}">
                <a16:creationId xmlns:a16="http://schemas.microsoft.com/office/drawing/2014/main" id="{B94450A8-87E0-E58F-5B91-F0066BDF4D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/>
        </p:blipFill>
        <p:spPr>
          <a:xfrm>
            <a:off x="54102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69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EE8294-4110-44EB-8577-6CA8DF797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45E44A-48F0-452E-94AB-C02C0355C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700" y="685800"/>
            <a:ext cx="74295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94F154-D56E-219F-665B-DCFEDA47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942449"/>
            <a:ext cx="6096000" cy="9368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Potstal </a:t>
            </a:r>
            <a:endParaRPr lang="nl-NL"/>
          </a:p>
        </p:txBody>
      </p:sp>
      <p:pic>
        <p:nvPicPr>
          <p:cNvPr id="5" name="Picture 4" descr="Grote stapels hout">
            <a:extLst>
              <a:ext uri="{FF2B5EF4-FFF2-40B4-BE49-F238E27FC236}">
                <a16:creationId xmlns:a16="http://schemas.microsoft.com/office/drawing/2014/main" id="{E578CB3B-1B28-22BD-65D5-728AB4DA8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7" r="12919" b="-1"/>
          <a:stretch/>
        </p:blipFill>
        <p:spPr>
          <a:xfrm>
            <a:off x="1" y="10"/>
            <a:ext cx="3390899" cy="685799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9FA5EF-F9BB-F3C4-6C29-8110C1C07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977" y="2135938"/>
            <a:ext cx="6247233" cy="3535585"/>
          </a:xfrm>
        </p:spPr>
        <p:txBody>
          <a:bodyPr>
            <a:normAutofit/>
          </a:bodyPr>
          <a:lstStyle/>
          <a:p>
            <a:r>
              <a:rPr lang="nl-NL" dirty="0"/>
              <a:t>Oud staltype</a:t>
            </a:r>
          </a:p>
          <a:p>
            <a:r>
              <a:rPr lang="nl-NL" dirty="0"/>
              <a:t>Koeien op stro</a:t>
            </a:r>
          </a:p>
          <a:p>
            <a:r>
              <a:rPr lang="nl-NL" dirty="0"/>
              <a:t>Ontlasting ook op stro</a:t>
            </a:r>
          </a:p>
          <a:p>
            <a:r>
              <a:rPr lang="nl-NL" dirty="0"/>
              <a:t>Kan wel 1,5 meter dik zijn</a:t>
            </a:r>
          </a:p>
          <a:p>
            <a:r>
              <a:rPr lang="nl-NL" dirty="0"/>
              <a:t>Elke keer oppotten</a:t>
            </a:r>
          </a:p>
          <a:p>
            <a:r>
              <a:rPr lang="nl-NL" dirty="0"/>
              <a:t>2/3 keer per jaar alles eruit en nieuw stro</a:t>
            </a:r>
          </a:p>
        </p:txBody>
      </p:sp>
    </p:spTree>
    <p:extLst>
      <p:ext uri="{BB962C8B-B14F-4D97-AF65-F5344CB8AC3E}">
        <p14:creationId xmlns:p14="http://schemas.microsoft.com/office/powerpoint/2010/main" val="4044535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189E7A-AEF0-106D-29B9-4F18A4CB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350" y="4906795"/>
            <a:ext cx="8115299" cy="12654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Potstal </a:t>
            </a:r>
          </a:p>
        </p:txBody>
      </p:sp>
      <p:pic>
        <p:nvPicPr>
          <p:cNvPr id="4" name="Onlinemedia 3" title="'Sneeuwpret' in de potstal">
            <a:hlinkClick r:id="" action="ppaction://media"/>
            <a:extLst>
              <a:ext uri="{FF2B5EF4-FFF2-40B4-BE49-F238E27FC236}">
                <a16:creationId xmlns:a16="http://schemas.microsoft.com/office/drawing/2014/main" id="{4C1A2EC3-0996-77A9-AB7F-DD0AC1AC08F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1452" y="975380"/>
            <a:ext cx="7574853" cy="427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17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707E932-45D3-46F0-8B2D-99A98DB87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6C748E5-84CF-D009-C88B-693AF7AC1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9EA45C1-5D9B-4851-BC36-CF2BBE00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732305"/>
            <a:ext cx="3390900" cy="348299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9A845B-0A7C-3695-F17E-F21EB4E0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267" y="2057399"/>
            <a:ext cx="2591567" cy="17346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cap="all" spc="300" baseline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Grupstal </a:t>
            </a:r>
          </a:p>
        </p:txBody>
      </p:sp>
    </p:spTree>
    <p:extLst>
      <p:ext uri="{BB962C8B-B14F-4D97-AF65-F5344CB8AC3E}">
        <p14:creationId xmlns:p14="http://schemas.microsoft.com/office/powerpoint/2010/main" val="3689339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CA7196-CAF1-4234-8849-E335F0BC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0"/>
            <a:ext cx="47244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2860E8-939F-F649-F16F-D9E4119C8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28" y="239150"/>
            <a:ext cx="3390899" cy="1303606"/>
          </a:xfrm>
        </p:spPr>
        <p:txBody>
          <a:bodyPr>
            <a:normAutofit/>
          </a:bodyPr>
          <a:lstStyle/>
          <a:p>
            <a:pPr algn="ctr"/>
            <a:r>
              <a:rPr lang="nl-NL" dirty="0" err="1"/>
              <a:t>Grupstal</a:t>
            </a:r>
            <a:r>
              <a:rPr lang="nl-NL" dirty="0"/>
              <a:t> 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59383FC-A09E-DA13-DA93-BE62D9C0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9" y="1394460"/>
            <a:ext cx="6096000" cy="406908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7D0812-A05B-E171-46E0-6429CE00B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053" y="1781906"/>
            <a:ext cx="4076699" cy="4501662"/>
          </a:xfrm>
        </p:spPr>
        <p:txBody>
          <a:bodyPr>
            <a:normAutofit/>
          </a:bodyPr>
          <a:lstStyle/>
          <a:p>
            <a:r>
              <a:rPr lang="nl-NL" sz="2800" dirty="0"/>
              <a:t>Lijkt op een potstal</a:t>
            </a:r>
          </a:p>
          <a:p>
            <a:r>
              <a:rPr lang="nl-NL" sz="2800" dirty="0"/>
              <a:t>Heel ouderwets</a:t>
            </a:r>
          </a:p>
          <a:p>
            <a:r>
              <a:rPr lang="nl-NL" sz="2800" dirty="0"/>
              <a:t>Koeien staan vast </a:t>
            </a:r>
          </a:p>
          <a:p>
            <a:r>
              <a:rPr lang="nl-NL" sz="2800" dirty="0"/>
              <a:t>Ontlasting valt in de </a:t>
            </a:r>
            <a:r>
              <a:rPr lang="nl-NL" sz="2800" dirty="0" err="1"/>
              <a:t>grup</a:t>
            </a:r>
            <a:endParaRPr lang="nl-NL" sz="2800" dirty="0"/>
          </a:p>
          <a:p>
            <a:r>
              <a:rPr lang="nl-NL" sz="2800" dirty="0"/>
              <a:t>Komt bijna niet meer voor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2636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167</Words>
  <Application>Microsoft Office PowerPoint</Application>
  <PresentationFormat>Breedbeeld</PresentationFormat>
  <Paragraphs>46</Paragraphs>
  <Slides>14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Gill Sans MT</vt:lpstr>
      <vt:lpstr>Goudy Old Style</vt:lpstr>
      <vt:lpstr>ClassicFrameVTI</vt:lpstr>
      <vt:lpstr>Huisvesting en hygiene </vt:lpstr>
      <vt:lpstr>Inhoud deze les</vt:lpstr>
      <vt:lpstr>Terugblik vorige les</vt:lpstr>
      <vt:lpstr>Lesdoelen deze les</vt:lpstr>
      <vt:lpstr>Potstal </vt:lpstr>
      <vt:lpstr>Potstal </vt:lpstr>
      <vt:lpstr>Potstal </vt:lpstr>
      <vt:lpstr>Grupstal </vt:lpstr>
      <vt:lpstr>Grupstal </vt:lpstr>
      <vt:lpstr>Grupstal </vt:lpstr>
      <vt:lpstr>Ligboxenstal </vt:lpstr>
      <vt:lpstr>Ligboxenstal </vt:lpstr>
      <vt:lpstr>Ligboxenstal </vt:lpstr>
      <vt:lpstr>Opdracht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Huisvesting en hygiene </dc:title>
  <dc:creator>Maxime Van Straten</dc:creator>
  <cp:lastModifiedBy>Maxime Van Straten</cp:lastModifiedBy>
  <cp:revision>1</cp:revision>
  <dcterms:created xsi:type="dcterms:W3CDTF">2022-11-24T11:36:56Z</dcterms:created>
  <dcterms:modified xsi:type="dcterms:W3CDTF">2022-11-24T12:47:15Z</dcterms:modified>
</cp:coreProperties>
</file>